
<file path=[Content_Types].xml><?xml version="1.0" encoding="utf-8"?>
<Types xmlns="http://schemas.openxmlformats.org/package/2006/content-types">
  <Default Extension="png" ContentType="image/png"/>
  <Default Extension="mp3" ContentType="audio/mpeg"/>
  <Default Extension="jpeg" ContentType="image/jpeg"/>
  <Default Extension="m4a" ContentType="audio/mp4"/>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256" r:id="rId5"/>
    <p:sldId id="268" r:id="rId6"/>
    <p:sldId id="257" r:id="rId7"/>
    <p:sldId id="270" r:id="rId8"/>
    <p:sldId id="269" r:id="rId9"/>
    <p:sldId id="271" r:id="rId10"/>
    <p:sldId id="272" r:id="rId11"/>
    <p:sldId id="273" r:id="rId12"/>
    <p:sldId id="274" r:id="rId13"/>
    <p:sldId id="275" r:id="rId14"/>
    <p:sldId id="276" r:id="rId15"/>
    <p:sldId id="277" r:id="rId16"/>
    <p:sldId id="278" r:id="rId17"/>
    <p:sldId id="279" r:id="rId18"/>
    <p:sldId id="281" r:id="rId19"/>
    <p:sldId id="280" r:id="rId20"/>
    <p:sldId id="282" r:id="rId21"/>
    <p:sldId id="283" r:id="rId22"/>
    <p:sldId id="284" r:id="rId23"/>
    <p:sldId id="286" r:id="rId24"/>
    <p:sldId id="287" r:id="rId25"/>
    <p:sldId id="288" r:id="rId26"/>
    <p:sldId id="285" r:id="rId27"/>
    <p:sldId id="289" r:id="rId28"/>
    <p:sldId id="290" r:id="rId29"/>
    <p:sldId id="291" r:id="rId30"/>
    <p:sldId id="294" r:id="rId31"/>
    <p:sldId id="298" r:id="rId32"/>
    <p:sldId id="295" r:id="rId33"/>
    <p:sldId id="304" r:id="rId34"/>
    <p:sldId id="305" r:id="rId35"/>
    <p:sldId id="302" r:id="rId36"/>
    <p:sldId id="303" r:id="rId37"/>
    <p:sldId id="308" r:id="rId38"/>
    <p:sldId id="307" r:id="rId39"/>
    <p:sldId id="310" r:id="rId40"/>
    <p:sldId id="309" r:id="rId41"/>
    <p:sldId id="311" r:id="rId42"/>
    <p:sldId id="312" r:id="rId43"/>
    <p:sldId id="313" r:id="rId44"/>
    <p:sldId id="314" r:id="rId45"/>
    <p:sldId id="29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8" d="100"/>
          <a:sy n="68" d="100"/>
        </p:scale>
        <p:origin x="816" y="48"/>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4.xml.rels><?xml version="1.0" encoding="UTF-8" standalone="yes"?>
<Relationships xmlns="http://schemas.openxmlformats.org/package/2006/relationships"><Relationship Id="rId3" Type="http://schemas.openxmlformats.org/officeDocument/2006/relationships/hyperlink" Target="https://en.wikipedia.org/wiki/Syria" TargetMode="External"/><Relationship Id="rId2" Type="http://schemas.openxmlformats.org/officeDocument/2006/relationships/hyperlink" Target="https://en.wikipedia.org/wiki/Kuwait" TargetMode="External"/><Relationship Id="rId1" Type="http://schemas.openxmlformats.org/officeDocument/2006/relationships/hyperlink" Target="https://en.wikipedia.org/wiki/Iraq" TargetMode="External"/><Relationship Id="rId6" Type="http://schemas.openxmlformats.org/officeDocument/2006/relationships/hyperlink" Target="https://en.wikipedia.org/wiki/Iran%E2%80%93Iraq_border" TargetMode="External"/><Relationship Id="rId5" Type="http://schemas.openxmlformats.org/officeDocument/2006/relationships/hyperlink" Target="https://en.wikipedia.org/wiki/Syria%E2%80%93Turkey_border" TargetMode="External"/><Relationship Id="rId4" Type="http://schemas.openxmlformats.org/officeDocument/2006/relationships/hyperlink" Target="https://en.wikipedia.org/wiki/Turkey" TargetMode="External"/></Relationships>
</file>

<file path=ppt/diagrams/_rels/data5.xml.rels><?xml version="1.0" encoding="UTF-8" standalone="yes"?>
<Relationships xmlns="http://schemas.openxmlformats.org/package/2006/relationships"><Relationship Id="rId2" Type="http://schemas.openxmlformats.org/officeDocument/2006/relationships/hyperlink" Target="https://en.wikipedia.org/wiki/Israel" TargetMode="External"/><Relationship Id="rId1" Type="http://schemas.openxmlformats.org/officeDocument/2006/relationships/hyperlink" Target="https://en.wikipedia.org/wiki/Canaan" TargetMode="External"/></Relationships>
</file>

<file path=ppt/diagrams/_rels/data6.xml.rels><?xml version="1.0" encoding="UTF-8" standalone="yes"?>
<Relationships xmlns="http://schemas.openxmlformats.org/package/2006/relationships"><Relationship Id="rId2" Type="http://schemas.openxmlformats.org/officeDocument/2006/relationships/hyperlink" Target="https://en.wikipedia.org/wiki/Israel" TargetMode="External"/><Relationship Id="rId1" Type="http://schemas.openxmlformats.org/officeDocument/2006/relationships/hyperlink" Target="https://en.wikipedia.org/wiki/Canaan"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en.wikipedia.org/wiki/Syria" TargetMode="External"/><Relationship Id="rId2" Type="http://schemas.openxmlformats.org/officeDocument/2006/relationships/hyperlink" Target="https://en.wikipedia.org/wiki/Kuwait" TargetMode="External"/><Relationship Id="rId1" Type="http://schemas.openxmlformats.org/officeDocument/2006/relationships/hyperlink" Target="https://en.wikipedia.org/wiki/Iraq" TargetMode="External"/><Relationship Id="rId6" Type="http://schemas.openxmlformats.org/officeDocument/2006/relationships/hyperlink" Target="https://en.wikipedia.org/wiki/Iran%E2%80%93Iraq_border" TargetMode="External"/><Relationship Id="rId5" Type="http://schemas.openxmlformats.org/officeDocument/2006/relationships/hyperlink" Target="https://en.wikipedia.org/wiki/Syria%E2%80%93Turkey_border" TargetMode="External"/><Relationship Id="rId4" Type="http://schemas.openxmlformats.org/officeDocument/2006/relationships/hyperlink" Target="https://en.wikipedia.org/wiki/Turkey"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https://en.wikipedia.org/wiki/Israel" TargetMode="External"/><Relationship Id="rId1" Type="http://schemas.openxmlformats.org/officeDocument/2006/relationships/hyperlink" Target="https://en.wikipedia.org/wiki/Canaan" TargetMode="External"/></Relationships>
</file>

<file path=ppt/diagrams/_rels/drawing6.xml.rels><?xml version="1.0" encoding="UTF-8" standalone="yes"?>
<Relationships xmlns="http://schemas.openxmlformats.org/package/2006/relationships"><Relationship Id="rId2" Type="http://schemas.openxmlformats.org/officeDocument/2006/relationships/hyperlink" Target="https://en.wikipedia.org/wiki/Israel" TargetMode="External"/><Relationship Id="rId1" Type="http://schemas.openxmlformats.org/officeDocument/2006/relationships/hyperlink" Target="https://en.wikipedia.org/wiki/Canaa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E2CD25-9CFC-4669-9F3C-849C0006905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A076045-857A-459A-8B98-F21C88872FE9}">
      <dgm:prSet phldrT="[Text]"/>
      <dgm:spPr/>
      <dgm:t>
        <a:bodyPr/>
        <a:lstStyle/>
        <a:p>
          <a:r>
            <a:rPr lang="en-US" dirty="0"/>
            <a:t>Language</a:t>
          </a:r>
        </a:p>
      </dgm:t>
    </dgm:pt>
    <dgm:pt modelId="{D658435D-DE10-4B41-8FB3-0D3E294D9409}" type="parTrans" cxnId="{BE16A1BD-05D9-4012-A00A-F649ACF29B5B}">
      <dgm:prSet/>
      <dgm:spPr/>
      <dgm:t>
        <a:bodyPr/>
        <a:lstStyle/>
        <a:p>
          <a:endParaRPr lang="en-US"/>
        </a:p>
      </dgm:t>
    </dgm:pt>
    <dgm:pt modelId="{B799C274-C061-43D4-BD8A-B336E9B5638A}" type="sibTrans" cxnId="{BE16A1BD-05D9-4012-A00A-F649ACF29B5B}">
      <dgm:prSet/>
      <dgm:spPr/>
      <dgm:t>
        <a:bodyPr/>
        <a:lstStyle/>
        <a:p>
          <a:endParaRPr lang="en-US"/>
        </a:p>
      </dgm:t>
    </dgm:pt>
    <dgm:pt modelId="{F5E2C572-98A3-4D42-8E83-9E5F37DB2E88}">
      <dgm:prSet phldrT="[Text]"/>
      <dgm:spPr/>
      <dgm:t>
        <a:bodyPr/>
        <a:lstStyle/>
        <a:p>
          <a:r>
            <a:rPr lang="en-US" dirty="0"/>
            <a:t>Parthian</a:t>
          </a:r>
        </a:p>
      </dgm:t>
    </dgm:pt>
    <dgm:pt modelId="{C1526D6D-D1F3-437C-9E8D-7B6CEC5A3124}" type="parTrans" cxnId="{3D8DC4E9-A695-4EE4-8C9C-7BBA27259318}">
      <dgm:prSet/>
      <dgm:spPr/>
      <dgm:t>
        <a:bodyPr/>
        <a:lstStyle/>
        <a:p>
          <a:endParaRPr lang="en-US"/>
        </a:p>
      </dgm:t>
    </dgm:pt>
    <dgm:pt modelId="{CEDBE049-C990-47A7-A0FA-F6BD61EA4C9B}" type="sibTrans" cxnId="{3D8DC4E9-A695-4EE4-8C9C-7BBA27259318}">
      <dgm:prSet/>
      <dgm:spPr/>
      <dgm:t>
        <a:bodyPr/>
        <a:lstStyle/>
        <a:p>
          <a:endParaRPr lang="en-US"/>
        </a:p>
      </dgm:t>
    </dgm:pt>
    <dgm:pt modelId="{68F309DB-F95B-4945-B987-C521C37B5981}">
      <dgm:prSet phldrT="[Text]"/>
      <dgm:spPr/>
      <dgm:t>
        <a:bodyPr/>
        <a:lstStyle/>
        <a:p>
          <a:r>
            <a:rPr lang="en-US" dirty="0"/>
            <a:t>Origin Country</a:t>
          </a:r>
        </a:p>
      </dgm:t>
    </dgm:pt>
    <dgm:pt modelId="{679F5744-FD0F-47A2-A7ED-0922A0ADC6B1}" type="parTrans" cxnId="{29F2B905-4C75-4681-931E-AFB0B8AF6776}">
      <dgm:prSet/>
      <dgm:spPr/>
      <dgm:t>
        <a:bodyPr/>
        <a:lstStyle/>
        <a:p>
          <a:endParaRPr lang="en-US"/>
        </a:p>
      </dgm:t>
    </dgm:pt>
    <dgm:pt modelId="{4C2F9033-B27E-447C-9487-5726E2F0DD0A}" type="sibTrans" cxnId="{29F2B905-4C75-4681-931E-AFB0B8AF6776}">
      <dgm:prSet/>
      <dgm:spPr/>
      <dgm:t>
        <a:bodyPr/>
        <a:lstStyle/>
        <a:p>
          <a:endParaRPr lang="en-US"/>
        </a:p>
      </dgm:t>
    </dgm:pt>
    <dgm:pt modelId="{91A9192F-8396-42AD-BC7A-433A899B78B3}">
      <dgm:prSet phldrT="[Text]"/>
      <dgm:spPr/>
      <dgm:t>
        <a:bodyPr/>
        <a:lstStyle/>
        <a:p>
          <a:r>
            <a:rPr lang="en-US" dirty="0"/>
            <a:t>Ancient Iran &amp; Iraq</a:t>
          </a:r>
        </a:p>
      </dgm:t>
    </dgm:pt>
    <dgm:pt modelId="{3837DCCB-4C28-4C46-98F5-DE9C9A4EAA0C}" type="parTrans" cxnId="{43092E8E-E185-41BB-9E09-6017AE7963CA}">
      <dgm:prSet/>
      <dgm:spPr/>
      <dgm:t>
        <a:bodyPr/>
        <a:lstStyle/>
        <a:p>
          <a:endParaRPr lang="en-US"/>
        </a:p>
      </dgm:t>
    </dgm:pt>
    <dgm:pt modelId="{3F3B56DE-A587-45B0-B87D-B054B1AAD1A8}" type="sibTrans" cxnId="{43092E8E-E185-41BB-9E09-6017AE7963CA}">
      <dgm:prSet/>
      <dgm:spPr/>
      <dgm:t>
        <a:bodyPr/>
        <a:lstStyle/>
        <a:p>
          <a:endParaRPr lang="en-US"/>
        </a:p>
      </dgm:t>
    </dgm:pt>
    <dgm:pt modelId="{90641DEC-FF4A-4E47-91EC-CE3CDF7DAE7D}">
      <dgm:prSet phldrT="[Text]"/>
      <dgm:spPr/>
      <dgm:t>
        <a:bodyPr/>
        <a:lstStyle/>
        <a:p>
          <a:r>
            <a:rPr lang="en-US" dirty="0"/>
            <a:t>Present world</a:t>
          </a:r>
        </a:p>
      </dgm:t>
    </dgm:pt>
    <dgm:pt modelId="{59D50D80-4D5B-4FE1-8364-1145508F8CE2}" type="parTrans" cxnId="{CED46BFC-8FA6-4CB0-8D7E-2F5E28779FE8}">
      <dgm:prSet/>
      <dgm:spPr/>
      <dgm:t>
        <a:bodyPr/>
        <a:lstStyle/>
        <a:p>
          <a:endParaRPr lang="en-US"/>
        </a:p>
      </dgm:t>
    </dgm:pt>
    <dgm:pt modelId="{6CE4E2E2-B3F5-4A90-AB4D-D11FB78A4BBF}" type="sibTrans" cxnId="{CED46BFC-8FA6-4CB0-8D7E-2F5E28779FE8}">
      <dgm:prSet/>
      <dgm:spPr/>
      <dgm:t>
        <a:bodyPr/>
        <a:lstStyle/>
        <a:p>
          <a:endParaRPr lang="en-US"/>
        </a:p>
      </dgm:t>
    </dgm:pt>
    <dgm:pt modelId="{5EB0FBEB-290A-4D84-B7A9-7F73D7B1CF5E}">
      <dgm:prSet phldrT="[Text]"/>
      <dgm:spPr/>
      <dgm:t>
        <a:bodyPr/>
        <a:lstStyle/>
        <a:p>
          <a:r>
            <a:rPr lang="en-US" dirty="0"/>
            <a:t>Iran</a:t>
          </a:r>
        </a:p>
      </dgm:t>
    </dgm:pt>
    <dgm:pt modelId="{D3232AEA-031D-413D-B157-3359426DF07C}" type="parTrans" cxnId="{FB01EF0C-559F-4DD8-975E-C8436AF67776}">
      <dgm:prSet/>
      <dgm:spPr/>
      <dgm:t>
        <a:bodyPr/>
        <a:lstStyle/>
        <a:p>
          <a:endParaRPr lang="en-US"/>
        </a:p>
      </dgm:t>
    </dgm:pt>
    <dgm:pt modelId="{871F5A70-50F3-4C10-B7FC-1F6118C5040F}" type="sibTrans" cxnId="{FB01EF0C-559F-4DD8-975E-C8436AF67776}">
      <dgm:prSet/>
      <dgm:spPr/>
      <dgm:t>
        <a:bodyPr/>
        <a:lstStyle/>
        <a:p>
          <a:endParaRPr lang="en-US"/>
        </a:p>
      </dgm:t>
    </dgm:pt>
    <dgm:pt modelId="{749EB8DD-8B4D-4BC6-A697-59B00D2B15A2}">
      <dgm:prSet phldrT="[Text]"/>
      <dgm:spPr/>
      <dgm:t>
        <a:bodyPr/>
        <a:lstStyle/>
        <a:p>
          <a:r>
            <a:rPr lang="en-US" dirty="0"/>
            <a:t>Iraq</a:t>
          </a:r>
        </a:p>
      </dgm:t>
    </dgm:pt>
    <dgm:pt modelId="{E13BF261-AA0F-4BC8-86C1-E616EE75CC62}" type="parTrans" cxnId="{50818D7B-F27B-4185-9A10-E413DC39648F}">
      <dgm:prSet/>
      <dgm:spPr/>
      <dgm:t>
        <a:bodyPr/>
        <a:lstStyle/>
        <a:p>
          <a:endParaRPr lang="en-US"/>
        </a:p>
      </dgm:t>
    </dgm:pt>
    <dgm:pt modelId="{8CDFCCB4-4307-4414-AD88-5FDB40D4F1CC}" type="sibTrans" cxnId="{50818D7B-F27B-4185-9A10-E413DC39648F}">
      <dgm:prSet/>
      <dgm:spPr/>
      <dgm:t>
        <a:bodyPr/>
        <a:lstStyle/>
        <a:p>
          <a:endParaRPr lang="en-US"/>
        </a:p>
      </dgm:t>
    </dgm:pt>
    <dgm:pt modelId="{8D714BDE-A4E5-4E0C-A575-7AFFAD9C991A}">
      <dgm:prSet phldrT="[Text]"/>
      <dgm:spPr/>
      <dgm:t>
        <a:bodyPr/>
        <a:lstStyle/>
        <a:p>
          <a:r>
            <a:rPr lang="en-US" dirty="0"/>
            <a:t>Parthian/Arsacid Empire</a:t>
          </a:r>
        </a:p>
      </dgm:t>
    </dgm:pt>
    <dgm:pt modelId="{369C277D-3EA6-4681-AF3D-128B4048E30F}" type="parTrans" cxnId="{38018EC5-A6D4-495B-BE91-1346E27DED23}">
      <dgm:prSet/>
      <dgm:spPr/>
      <dgm:t>
        <a:bodyPr/>
        <a:lstStyle/>
        <a:p>
          <a:endParaRPr lang="en-US"/>
        </a:p>
      </dgm:t>
    </dgm:pt>
    <dgm:pt modelId="{C6AAEFFC-BC5D-41F0-A8E6-504CB5B53D22}" type="sibTrans" cxnId="{38018EC5-A6D4-495B-BE91-1346E27DED23}">
      <dgm:prSet/>
      <dgm:spPr/>
      <dgm:t>
        <a:bodyPr/>
        <a:lstStyle/>
        <a:p>
          <a:endParaRPr lang="en-US"/>
        </a:p>
      </dgm:t>
    </dgm:pt>
    <dgm:pt modelId="{5426CE86-AD11-4162-924E-F09C726BB6A8}">
      <dgm:prSet phldrT="[Text]"/>
      <dgm:spPr/>
      <dgm:t>
        <a:bodyPr/>
        <a:lstStyle/>
        <a:p>
          <a:r>
            <a:rPr lang="en-US" i="1" dirty="0">
              <a:solidFill>
                <a:srgbClr val="C00000"/>
              </a:solidFill>
            </a:rPr>
            <a:t>Turkmenistan</a:t>
          </a:r>
        </a:p>
      </dgm:t>
    </dgm:pt>
    <dgm:pt modelId="{151C2492-486F-4C82-A2C0-7D4C68C6C561}" type="parTrans" cxnId="{AC3E6AA0-C096-4179-9004-7D18F9F0F3AB}">
      <dgm:prSet/>
      <dgm:spPr/>
      <dgm:t>
        <a:bodyPr/>
        <a:lstStyle/>
        <a:p>
          <a:endParaRPr lang="en-US"/>
        </a:p>
      </dgm:t>
    </dgm:pt>
    <dgm:pt modelId="{99C90316-62C8-41B9-B107-8C02BBD6D1E4}" type="sibTrans" cxnId="{AC3E6AA0-C096-4179-9004-7D18F9F0F3AB}">
      <dgm:prSet/>
      <dgm:spPr/>
      <dgm:t>
        <a:bodyPr/>
        <a:lstStyle/>
        <a:p>
          <a:endParaRPr lang="en-US"/>
        </a:p>
      </dgm:t>
    </dgm:pt>
    <dgm:pt modelId="{97FAE4C4-46EE-44CC-8722-9E259546EFFA}">
      <dgm:prSet phldrT="[Text]"/>
      <dgm:spPr/>
      <dgm:t>
        <a:bodyPr/>
        <a:lstStyle/>
        <a:p>
          <a:r>
            <a:rPr lang="en-US" dirty="0"/>
            <a:t>Afghanistan</a:t>
          </a:r>
        </a:p>
      </dgm:t>
    </dgm:pt>
    <dgm:pt modelId="{13ED8A36-1938-4ABA-B7BA-D415CB524C76}" type="parTrans" cxnId="{B8944A50-C43B-4E16-8410-B933B0451BCF}">
      <dgm:prSet/>
      <dgm:spPr/>
      <dgm:t>
        <a:bodyPr/>
        <a:lstStyle/>
        <a:p>
          <a:endParaRPr lang="en-US"/>
        </a:p>
      </dgm:t>
    </dgm:pt>
    <dgm:pt modelId="{169D0991-650A-4F79-9B83-C507B3A4C87C}" type="sibTrans" cxnId="{B8944A50-C43B-4E16-8410-B933B0451BCF}">
      <dgm:prSet/>
      <dgm:spPr/>
      <dgm:t>
        <a:bodyPr/>
        <a:lstStyle/>
        <a:p>
          <a:endParaRPr lang="en-US"/>
        </a:p>
      </dgm:t>
    </dgm:pt>
    <dgm:pt modelId="{9AABAF24-8D59-4D33-8E18-B1A4CC5E4585}">
      <dgm:prSet phldrT="[Text]"/>
      <dgm:spPr/>
      <dgm:t>
        <a:bodyPr/>
        <a:lstStyle/>
        <a:p>
          <a:r>
            <a:rPr lang="en-US" dirty="0"/>
            <a:t>Syria</a:t>
          </a:r>
        </a:p>
      </dgm:t>
    </dgm:pt>
    <dgm:pt modelId="{D695F6AF-2ADA-4DCF-A596-98EDC91FEE4F}" type="parTrans" cxnId="{6F44C097-831D-403C-9B3B-07B586215A94}">
      <dgm:prSet/>
      <dgm:spPr/>
      <dgm:t>
        <a:bodyPr/>
        <a:lstStyle/>
        <a:p>
          <a:endParaRPr lang="en-US"/>
        </a:p>
      </dgm:t>
    </dgm:pt>
    <dgm:pt modelId="{A53E2561-6D6C-4BE4-9CAC-2699B8619F31}" type="sibTrans" cxnId="{6F44C097-831D-403C-9B3B-07B586215A94}">
      <dgm:prSet/>
      <dgm:spPr/>
      <dgm:t>
        <a:bodyPr/>
        <a:lstStyle/>
        <a:p>
          <a:endParaRPr lang="en-US"/>
        </a:p>
      </dgm:t>
    </dgm:pt>
    <dgm:pt modelId="{9708F63E-F96C-4573-809F-96580E19BF8A}">
      <dgm:prSet phldrT="[Text]"/>
      <dgm:spPr/>
      <dgm:t>
        <a:bodyPr/>
        <a:lstStyle/>
        <a:p>
          <a:r>
            <a:rPr lang="en-US" dirty="0"/>
            <a:t>Derived from </a:t>
          </a:r>
          <a:r>
            <a:rPr lang="en-US" dirty="0" err="1"/>
            <a:t>Aramic</a:t>
          </a:r>
          <a:endParaRPr lang="en-US" dirty="0"/>
        </a:p>
      </dgm:t>
    </dgm:pt>
    <dgm:pt modelId="{A7F4A6DF-1CF3-48CB-B55F-0C7E81737413}" type="parTrans" cxnId="{469AF71A-54AF-4335-9BAC-B425AEB21CD4}">
      <dgm:prSet/>
      <dgm:spPr/>
      <dgm:t>
        <a:bodyPr/>
        <a:lstStyle/>
        <a:p>
          <a:endParaRPr lang="en-US"/>
        </a:p>
      </dgm:t>
    </dgm:pt>
    <dgm:pt modelId="{AB0FFCF0-A98C-461C-BB66-887279CCC448}" type="sibTrans" cxnId="{469AF71A-54AF-4335-9BAC-B425AEB21CD4}">
      <dgm:prSet/>
      <dgm:spPr/>
      <dgm:t>
        <a:bodyPr/>
        <a:lstStyle/>
        <a:p>
          <a:endParaRPr lang="en-US"/>
        </a:p>
      </dgm:t>
    </dgm:pt>
    <dgm:pt modelId="{7F4E9526-D14D-4C61-BF7F-6C633269FE64}" type="pres">
      <dgm:prSet presAssocID="{5AE2CD25-9CFC-4669-9F3C-849C00069059}" presName="Name0" presStyleCnt="0">
        <dgm:presLayoutVars>
          <dgm:dir/>
          <dgm:animLvl val="lvl"/>
          <dgm:resizeHandles val="exact"/>
        </dgm:presLayoutVars>
      </dgm:prSet>
      <dgm:spPr/>
    </dgm:pt>
    <dgm:pt modelId="{C31E5EBB-CFB1-48F5-8CF4-8335AC90D06F}" type="pres">
      <dgm:prSet presAssocID="{6A076045-857A-459A-8B98-F21C88872FE9}" presName="composite" presStyleCnt="0"/>
      <dgm:spPr/>
    </dgm:pt>
    <dgm:pt modelId="{7A81A0E7-D020-4EFB-ADD3-102C4E7B0AAC}" type="pres">
      <dgm:prSet presAssocID="{6A076045-857A-459A-8B98-F21C88872FE9}" presName="parTx" presStyleLbl="alignNode1" presStyleIdx="0" presStyleCnt="3">
        <dgm:presLayoutVars>
          <dgm:chMax val="0"/>
          <dgm:chPref val="0"/>
          <dgm:bulletEnabled val="1"/>
        </dgm:presLayoutVars>
      </dgm:prSet>
      <dgm:spPr/>
    </dgm:pt>
    <dgm:pt modelId="{57BBF52B-17CE-4A20-B383-BCE84B3BF369}" type="pres">
      <dgm:prSet presAssocID="{6A076045-857A-459A-8B98-F21C88872FE9}" presName="desTx" presStyleLbl="alignAccFollowNode1" presStyleIdx="0" presStyleCnt="3">
        <dgm:presLayoutVars>
          <dgm:bulletEnabled val="1"/>
        </dgm:presLayoutVars>
      </dgm:prSet>
      <dgm:spPr/>
    </dgm:pt>
    <dgm:pt modelId="{E88128B7-6CA3-4C9A-A948-05E47AF26B97}" type="pres">
      <dgm:prSet presAssocID="{B799C274-C061-43D4-BD8A-B336E9B5638A}" presName="space" presStyleCnt="0"/>
      <dgm:spPr/>
    </dgm:pt>
    <dgm:pt modelId="{A9D1F889-72A6-4FF4-A9B6-6B17C7DCB6FF}" type="pres">
      <dgm:prSet presAssocID="{68F309DB-F95B-4945-B987-C521C37B5981}" presName="composite" presStyleCnt="0"/>
      <dgm:spPr/>
    </dgm:pt>
    <dgm:pt modelId="{A8215469-3463-4D77-B87C-F3BE11F99AA6}" type="pres">
      <dgm:prSet presAssocID="{68F309DB-F95B-4945-B987-C521C37B5981}" presName="parTx" presStyleLbl="alignNode1" presStyleIdx="1" presStyleCnt="3">
        <dgm:presLayoutVars>
          <dgm:chMax val="0"/>
          <dgm:chPref val="0"/>
          <dgm:bulletEnabled val="1"/>
        </dgm:presLayoutVars>
      </dgm:prSet>
      <dgm:spPr/>
    </dgm:pt>
    <dgm:pt modelId="{23337524-0DBC-4332-AA7C-B6FA9059B108}" type="pres">
      <dgm:prSet presAssocID="{68F309DB-F95B-4945-B987-C521C37B5981}" presName="desTx" presStyleLbl="alignAccFollowNode1" presStyleIdx="1" presStyleCnt="3">
        <dgm:presLayoutVars>
          <dgm:bulletEnabled val="1"/>
        </dgm:presLayoutVars>
      </dgm:prSet>
      <dgm:spPr/>
    </dgm:pt>
    <dgm:pt modelId="{F66E790E-948B-4042-AF5F-5E9E1FE8EA7D}" type="pres">
      <dgm:prSet presAssocID="{4C2F9033-B27E-447C-9487-5726E2F0DD0A}" presName="space" presStyleCnt="0"/>
      <dgm:spPr/>
    </dgm:pt>
    <dgm:pt modelId="{5C58FC33-9E53-4FC7-B8C9-52118893B7BB}" type="pres">
      <dgm:prSet presAssocID="{90641DEC-FF4A-4E47-91EC-CE3CDF7DAE7D}" presName="composite" presStyleCnt="0"/>
      <dgm:spPr/>
    </dgm:pt>
    <dgm:pt modelId="{25F1F902-0C89-4955-AF72-A03DC4BB6FC6}" type="pres">
      <dgm:prSet presAssocID="{90641DEC-FF4A-4E47-91EC-CE3CDF7DAE7D}" presName="parTx" presStyleLbl="alignNode1" presStyleIdx="2" presStyleCnt="3">
        <dgm:presLayoutVars>
          <dgm:chMax val="0"/>
          <dgm:chPref val="0"/>
          <dgm:bulletEnabled val="1"/>
        </dgm:presLayoutVars>
      </dgm:prSet>
      <dgm:spPr/>
    </dgm:pt>
    <dgm:pt modelId="{1BBCF446-FD2D-414C-81BF-D7723BDE6991}" type="pres">
      <dgm:prSet presAssocID="{90641DEC-FF4A-4E47-91EC-CE3CDF7DAE7D}" presName="desTx" presStyleLbl="alignAccFollowNode1" presStyleIdx="2" presStyleCnt="3">
        <dgm:presLayoutVars>
          <dgm:bulletEnabled val="1"/>
        </dgm:presLayoutVars>
      </dgm:prSet>
      <dgm:spPr/>
    </dgm:pt>
  </dgm:ptLst>
  <dgm:cxnLst>
    <dgm:cxn modelId="{2E53B703-1C50-4E65-B70D-770357BF1659}" type="presOf" srcId="{9708F63E-F96C-4573-809F-96580E19BF8A}" destId="{57BBF52B-17CE-4A20-B383-BCE84B3BF369}" srcOrd="0" destOrd="1" presId="urn:microsoft.com/office/officeart/2005/8/layout/hList1"/>
    <dgm:cxn modelId="{29F2B905-4C75-4681-931E-AFB0B8AF6776}" srcId="{5AE2CD25-9CFC-4669-9F3C-849C00069059}" destId="{68F309DB-F95B-4945-B987-C521C37B5981}" srcOrd="1" destOrd="0" parTransId="{679F5744-FD0F-47A2-A7ED-0922A0ADC6B1}" sibTransId="{4C2F9033-B27E-447C-9487-5726E2F0DD0A}"/>
    <dgm:cxn modelId="{FB01EF0C-559F-4DD8-975E-C8436AF67776}" srcId="{90641DEC-FF4A-4E47-91EC-CE3CDF7DAE7D}" destId="{5EB0FBEB-290A-4D84-B7A9-7F73D7B1CF5E}" srcOrd="0" destOrd="0" parTransId="{D3232AEA-031D-413D-B157-3359426DF07C}" sibTransId="{871F5A70-50F3-4C10-B7FC-1F6118C5040F}"/>
    <dgm:cxn modelId="{469AF71A-54AF-4335-9BAC-B425AEB21CD4}" srcId="{6A076045-857A-459A-8B98-F21C88872FE9}" destId="{9708F63E-F96C-4573-809F-96580E19BF8A}" srcOrd="1" destOrd="0" parTransId="{A7F4A6DF-1CF3-48CB-B55F-0C7E81737413}" sibTransId="{AB0FFCF0-A98C-461C-BB66-887279CCC448}"/>
    <dgm:cxn modelId="{9C03F11D-AF9C-44F1-9617-05ED046402CE}" type="presOf" srcId="{5AE2CD25-9CFC-4669-9F3C-849C00069059}" destId="{7F4E9526-D14D-4C61-BF7F-6C633269FE64}" srcOrd="0" destOrd="0" presId="urn:microsoft.com/office/officeart/2005/8/layout/hList1"/>
    <dgm:cxn modelId="{06B7A021-3F15-43A0-8FC5-605B75B87A6F}" type="presOf" srcId="{8D714BDE-A4E5-4E0C-A575-7AFFAD9C991A}" destId="{23337524-0DBC-4332-AA7C-B6FA9059B108}" srcOrd="0" destOrd="0" presId="urn:microsoft.com/office/officeart/2005/8/layout/hList1"/>
    <dgm:cxn modelId="{EA4FB332-F952-409D-B148-8A10F59BD8DC}" type="presOf" srcId="{68F309DB-F95B-4945-B987-C521C37B5981}" destId="{A8215469-3463-4D77-B87C-F3BE11F99AA6}" srcOrd="0" destOrd="0" presId="urn:microsoft.com/office/officeart/2005/8/layout/hList1"/>
    <dgm:cxn modelId="{B165D043-FFEF-4305-8587-C1E9A32CD22C}" type="presOf" srcId="{5EB0FBEB-290A-4D84-B7A9-7F73D7B1CF5E}" destId="{1BBCF446-FD2D-414C-81BF-D7723BDE6991}" srcOrd="0" destOrd="0" presId="urn:microsoft.com/office/officeart/2005/8/layout/hList1"/>
    <dgm:cxn modelId="{6126A466-F6C8-4EA4-9CBA-16822083573B}" type="presOf" srcId="{90641DEC-FF4A-4E47-91EC-CE3CDF7DAE7D}" destId="{25F1F902-0C89-4955-AF72-A03DC4BB6FC6}" srcOrd="0" destOrd="0" presId="urn:microsoft.com/office/officeart/2005/8/layout/hList1"/>
    <dgm:cxn modelId="{1E7F8D4C-492C-4A05-A7BF-AC8C04CBA8CD}" type="presOf" srcId="{91A9192F-8396-42AD-BC7A-433A899B78B3}" destId="{23337524-0DBC-4332-AA7C-B6FA9059B108}" srcOrd="0" destOrd="1" presId="urn:microsoft.com/office/officeart/2005/8/layout/hList1"/>
    <dgm:cxn modelId="{B8944A50-C43B-4E16-8410-B933B0451BCF}" srcId="{90641DEC-FF4A-4E47-91EC-CE3CDF7DAE7D}" destId="{97FAE4C4-46EE-44CC-8722-9E259546EFFA}" srcOrd="2" destOrd="0" parTransId="{13ED8A36-1938-4ABA-B7BA-D415CB524C76}" sibTransId="{169D0991-650A-4F79-9B83-C507B3A4C87C}"/>
    <dgm:cxn modelId="{50818D7B-F27B-4185-9A10-E413DC39648F}" srcId="{90641DEC-FF4A-4E47-91EC-CE3CDF7DAE7D}" destId="{749EB8DD-8B4D-4BC6-A697-59B00D2B15A2}" srcOrd="1" destOrd="0" parTransId="{E13BF261-AA0F-4BC8-86C1-E616EE75CC62}" sibTransId="{8CDFCCB4-4307-4414-AD88-5FDB40D4F1CC}"/>
    <dgm:cxn modelId="{3F763C8C-3D24-4FC8-9F86-F4D160B4BA2C}" type="presOf" srcId="{97FAE4C4-46EE-44CC-8722-9E259546EFFA}" destId="{1BBCF446-FD2D-414C-81BF-D7723BDE6991}" srcOrd="0" destOrd="2" presId="urn:microsoft.com/office/officeart/2005/8/layout/hList1"/>
    <dgm:cxn modelId="{43092E8E-E185-41BB-9E09-6017AE7963CA}" srcId="{68F309DB-F95B-4945-B987-C521C37B5981}" destId="{91A9192F-8396-42AD-BC7A-433A899B78B3}" srcOrd="1" destOrd="0" parTransId="{3837DCCB-4C28-4C46-98F5-DE9C9A4EAA0C}" sibTransId="{3F3B56DE-A587-45B0-B87D-B054B1AAD1A8}"/>
    <dgm:cxn modelId="{EF7A1594-8E6C-47C0-AD1D-D2DB658ACDC9}" type="presOf" srcId="{5426CE86-AD11-4162-924E-F09C726BB6A8}" destId="{1BBCF446-FD2D-414C-81BF-D7723BDE6991}" srcOrd="0" destOrd="4" presId="urn:microsoft.com/office/officeart/2005/8/layout/hList1"/>
    <dgm:cxn modelId="{6F44C097-831D-403C-9B3B-07B586215A94}" srcId="{90641DEC-FF4A-4E47-91EC-CE3CDF7DAE7D}" destId="{9AABAF24-8D59-4D33-8E18-B1A4CC5E4585}" srcOrd="3" destOrd="0" parTransId="{D695F6AF-2ADA-4DCF-A596-98EDC91FEE4F}" sibTransId="{A53E2561-6D6C-4BE4-9CAC-2699B8619F31}"/>
    <dgm:cxn modelId="{AC3E6AA0-C096-4179-9004-7D18F9F0F3AB}" srcId="{90641DEC-FF4A-4E47-91EC-CE3CDF7DAE7D}" destId="{5426CE86-AD11-4162-924E-F09C726BB6A8}" srcOrd="4" destOrd="0" parTransId="{151C2492-486F-4C82-A2C0-7D4C68C6C561}" sibTransId="{99C90316-62C8-41B9-B107-8C02BBD6D1E4}"/>
    <dgm:cxn modelId="{953876A7-F5F4-4F3F-817C-2F3ED9C16B19}" type="presOf" srcId="{F5E2C572-98A3-4D42-8E83-9E5F37DB2E88}" destId="{57BBF52B-17CE-4A20-B383-BCE84B3BF369}" srcOrd="0" destOrd="0" presId="urn:microsoft.com/office/officeart/2005/8/layout/hList1"/>
    <dgm:cxn modelId="{ADCF27A9-382E-43BB-AC0B-FA31FA221C9D}" type="presOf" srcId="{9AABAF24-8D59-4D33-8E18-B1A4CC5E4585}" destId="{1BBCF446-FD2D-414C-81BF-D7723BDE6991}" srcOrd="0" destOrd="3" presId="urn:microsoft.com/office/officeart/2005/8/layout/hList1"/>
    <dgm:cxn modelId="{2C8BD6A9-BFF8-45A7-861E-C162773679E8}" type="presOf" srcId="{749EB8DD-8B4D-4BC6-A697-59B00D2B15A2}" destId="{1BBCF446-FD2D-414C-81BF-D7723BDE6991}" srcOrd="0" destOrd="1" presId="urn:microsoft.com/office/officeart/2005/8/layout/hList1"/>
    <dgm:cxn modelId="{BE16A1BD-05D9-4012-A00A-F649ACF29B5B}" srcId="{5AE2CD25-9CFC-4669-9F3C-849C00069059}" destId="{6A076045-857A-459A-8B98-F21C88872FE9}" srcOrd="0" destOrd="0" parTransId="{D658435D-DE10-4B41-8FB3-0D3E294D9409}" sibTransId="{B799C274-C061-43D4-BD8A-B336E9B5638A}"/>
    <dgm:cxn modelId="{38018EC5-A6D4-495B-BE91-1346E27DED23}" srcId="{68F309DB-F95B-4945-B987-C521C37B5981}" destId="{8D714BDE-A4E5-4E0C-A575-7AFFAD9C991A}" srcOrd="0" destOrd="0" parTransId="{369C277D-3EA6-4681-AF3D-128B4048E30F}" sibTransId="{C6AAEFFC-BC5D-41F0-A8E6-504CB5B53D22}"/>
    <dgm:cxn modelId="{46BCBCC7-C774-446B-AF31-BA2FF8938648}" type="presOf" srcId="{6A076045-857A-459A-8B98-F21C88872FE9}" destId="{7A81A0E7-D020-4EFB-ADD3-102C4E7B0AAC}" srcOrd="0" destOrd="0" presId="urn:microsoft.com/office/officeart/2005/8/layout/hList1"/>
    <dgm:cxn modelId="{3D8DC4E9-A695-4EE4-8C9C-7BBA27259318}" srcId="{6A076045-857A-459A-8B98-F21C88872FE9}" destId="{F5E2C572-98A3-4D42-8E83-9E5F37DB2E88}" srcOrd="0" destOrd="0" parTransId="{C1526D6D-D1F3-437C-9E8D-7B6CEC5A3124}" sibTransId="{CEDBE049-C990-47A7-A0FA-F6BD61EA4C9B}"/>
    <dgm:cxn modelId="{CED46BFC-8FA6-4CB0-8D7E-2F5E28779FE8}" srcId="{5AE2CD25-9CFC-4669-9F3C-849C00069059}" destId="{90641DEC-FF4A-4E47-91EC-CE3CDF7DAE7D}" srcOrd="2" destOrd="0" parTransId="{59D50D80-4D5B-4FE1-8364-1145508F8CE2}" sibTransId="{6CE4E2E2-B3F5-4A90-AB4D-D11FB78A4BBF}"/>
    <dgm:cxn modelId="{F22073F1-9781-46DE-9954-53931F2C0108}" type="presParOf" srcId="{7F4E9526-D14D-4C61-BF7F-6C633269FE64}" destId="{C31E5EBB-CFB1-48F5-8CF4-8335AC90D06F}" srcOrd="0" destOrd="0" presId="urn:microsoft.com/office/officeart/2005/8/layout/hList1"/>
    <dgm:cxn modelId="{4FCE5256-7EA3-4BAA-B690-E4F76FD52D50}" type="presParOf" srcId="{C31E5EBB-CFB1-48F5-8CF4-8335AC90D06F}" destId="{7A81A0E7-D020-4EFB-ADD3-102C4E7B0AAC}" srcOrd="0" destOrd="0" presId="urn:microsoft.com/office/officeart/2005/8/layout/hList1"/>
    <dgm:cxn modelId="{BCEBF5C6-498F-4A9F-8770-5F1DC983FECA}" type="presParOf" srcId="{C31E5EBB-CFB1-48F5-8CF4-8335AC90D06F}" destId="{57BBF52B-17CE-4A20-B383-BCE84B3BF369}" srcOrd="1" destOrd="0" presId="urn:microsoft.com/office/officeart/2005/8/layout/hList1"/>
    <dgm:cxn modelId="{3EAB1834-8DBA-4565-9D1A-846B673980B5}" type="presParOf" srcId="{7F4E9526-D14D-4C61-BF7F-6C633269FE64}" destId="{E88128B7-6CA3-4C9A-A948-05E47AF26B97}" srcOrd="1" destOrd="0" presId="urn:microsoft.com/office/officeart/2005/8/layout/hList1"/>
    <dgm:cxn modelId="{63A4563C-58B2-4959-B64B-DF61C378C73E}" type="presParOf" srcId="{7F4E9526-D14D-4C61-BF7F-6C633269FE64}" destId="{A9D1F889-72A6-4FF4-A9B6-6B17C7DCB6FF}" srcOrd="2" destOrd="0" presId="urn:microsoft.com/office/officeart/2005/8/layout/hList1"/>
    <dgm:cxn modelId="{581C59BB-BF49-410A-B6CD-948A31D97679}" type="presParOf" srcId="{A9D1F889-72A6-4FF4-A9B6-6B17C7DCB6FF}" destId="{A8215469-3463-4D77-B87C-F3BE11F99AA6}" srcOrd="0" destOrd="0" presId="urn:microsoft.com/office/officeart/2005/8/layout/hList1"/>
    <dgm:cxn modelId="{153C31EA-01AA-4BDC-96CA-F6824B755CAE}" type="presParOf" srcId="{A9D1F889-72A6-4FF4-A9B6-6B17C7DCB6FF}" destId="{23337524-0DBC-4332-AA7C-B6FA9059B108}" srcOrd="1" destOrd="0" presId="urn:microsoft.com/office/officeart/2005/8/layout/hList1"/>
    <dgm:cxn modelId="{72337A60-54DA-4A8E-A5E2-A2D5344B1CF6}" type="presParOf" srcId="{7F4E9526-D14D-4C61-BF7F-6C633269FE64}" destId="{F66E790E-948B-4042-AF5F-5E9E1FE8EA7D}" srcOrd="3" destOrd="0" presId="urn:microsoft.com/office/officeart/2005/8/layout/hList1"/>
    <dgm:cxn modelId="{01779321-07F3-4811-804F-47757BF37505}" type="presParOf" srcId="{7F4E9526-D14D-4C61-BF7F-6C633269FE64}" destId="{5C58FC33-9E53-4FC7-B8C9-52118893B7BB}" srcOrd="4" destOrd="0" presId="urn:microsoft.com/office/officeart/2005/8/layout/hList1"/>
    <dgm:cxn modelId="{B4122FD9-0FAC-4240-AD57-AD1794DFE399}" type="presParOf" srcId="{5C58FC33-9E53-4FC7-B8C9-52118893B7BB}" destId="{25F1F902-0C89-4955-AF72-A03DC4BB6FC6}" srcOrd="0" destOrd="0" presId="urn:microsoft.com/office/officeart/2005/8/layout/hList1"/>
    <dgm:cxn modelId="{CACE72DE-8EF8-4161-8684-0EA0EBE803F4}" type="presParOf" srcId="{5C58FC33-9E53-4FC7-B8C9-52118893B7BB}" destId="{1BBCF446-FD2D-414C-81BF-D7723BDE699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E2CD25-9CFC-4669-9F3C-849C0006905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A076045-857A-459A-8B98-F21C88872FE9}">
      <dgm:prSet phldrT="[Text]"/>
      <dgm:spPr/>
      <dgm:t>
        <a:bodyPr/>
        <a:lstStyle/>
        <a:p>
          <a:r>
            <a:rPr lang="en-US" dirty="0"/>
            <a:t>Language</a:t>
          </a:r>
        </a:p>
      </dgm:t>
    </dgm:pt>
    <dgm:pt modelId="{D658435D-DE10-4B41-8FB3-0D3E294D9409}" type="parTrans" cxnId="{BE16A1BD-05D9-4012-A00A-F649ACF29B5B}">
      <dgm:prSet/>
      <dgm:spPr/>
      <dgm:t>
        <a:bodyPr/>
        <a:lstStyle/>
        <a:p>
          <a:endParaRPr lang="en-US"/>
        </a:p>
      </dgm:t>
    </dgm:pt>
    <dgm:pt modelId="{B799C274-C061-43D4-BD8A-B336E9B5638A}" type="sibTrans" cxnId="{BE16A1BD-05D9-4012-A00A-F649ACF29B5B}">
      <dgm:prSet/>
      <dgm:spPr/>
      <dgm:t>
        <a:bodyPr/>
        <a:lstStyle/>
        <a:p>
          <a:endParaRPr lang="en-US"/>
        </a:p>
      </dgm:t>
    </dgm:pt>
    <dgm:pt modelId="{F5E2C572-98A3-4D42-8E83-9E5F37DB2E88}">
      <dgm:prSet phldrT="[Text]"/>
      <dgm:spPr/>
      <dgm:t>
        <a:bodyPr/>
        <a:lstStyle/>
        <a:p>
          <a:r>
            <a:rPr lang="en-US" b="1" i="0" dirty="0"/>
            <a:t>Arabic</a:t>
          </a:r>
          <a:endParaRPr lang="en-US" dirty="0"/>
        </a:p>
      </dgm:t>
    </dgm:pt>
    <dgm:pt modelId="{C1526D6D-D1F3-437C-9E8D-7B6CEC5A3124}" type="parTrans" cxnId="{3D8DC4E9-A695-4EE4-8C9C-7BBA27259318}">
      <dgm:prSet/>
      <dgm:spPr/>
      <dgm:t>
        <a:bodyPr/>
        <a:lstStyle/>
        <a:p>
          <a:endParaRPr lang="en-US"/>
        </a:p>
      </dgm:t>
    </dgm:pt>
    <dgm:pt modelId="{CEDBE049-C990-47A7-A0FA-F6BD61EA4C9B}" type="sibTrans" cxnId="{3D8DC4E9-A695-4EE4-8C9C-7BBA27259318}">
      <dgm:prSet/>
      <dgm:spPr/>
      <dgm:t>
        <a:bodyPr/>
        <a:lstStyle/>
        <a:p>
          <a:endParaRPr lang="en-US"/>
        </a:p>
      </dgm:t>
    </dgm:pt>
    <dgm:pt modelId="{68F309DB-F95B-4945-B987-C521C37B5981}">
      <dgm:prSet phldrT="[Text]"/>
      <dgm:spPr/>
      <dgm:t>
        <a:bodyPr/>
        <a:lstStyle/>
        <a:p>
          <a:r>
            <a:rPr lang="en-US" dirty="0"/>
            <a:t>Origin Country</a:t>
          </a:r>
        </a:p>
      </dgm:t>
    </dgm:pt>
    <dgm:pt modelId="{679F5744-FD0F-47A2-A7ED-0922A0ADC6B1}" type="parTrans" cxnId="{29F2B905-4C75-4681-931E-AFB0B8AF6776}">
      <dgm:prSet/>
      <dgm:spPr/>
      <dgm:t>
        <a:bodyPr/>
        <a:lstStyle/>
        <a:p>
          <a:endParaRPr lang="en-US"/>
        </a:p>
      </dgm:t>
    </dgm:pt>
    <dgm:pt modelId="{4C2F9033-B27E-447C-9487-5726E2F0DD0A}" type="sibTrans" cxnId="{29F2B905-4C75-4681-931E-AFB0B8AF6776}">
      <dgm:prSet/>
      <dgm:spPr/>
      <dgm:t>
        <a:bodyPr/>
        <a:lstStyle/>
        <a:p>
          <a:endParaRPr lang="en-US"/>
        </a:p>
      </dgm:t>
    </dgm:pt>
    <dgm:pt modelId="{90641DEC-FF4A-4E47-91EC-CE3CDF7DAE7D}">
      <dgm:prSet phldrT="[Text]"/>
      <dgm:spPr/>
      <dgm:t>
        <a:bodyPr/>
        <a:lstStyle/>
        <a:p>
          <a:r>
            <a:rPr lang="en-US" dirty="0"/>
            <a:t>Present world</a:t>
          </a:r>
        </a:p>
      </dgm:t>
    </dgm:pt>
    <dgm:pt modelId="{59D50D80-4D5B-4FE1-8364-1145508F8CE2}" type="parTrans" cxnId="{CED46BFC-8FA6-4CB0-8D7E-2F5E28779FE8}">
      <dgm:prSet/>
      <dgm:spPr/>
      <dgm:t>
        <a:bodyPr/>
        <a:lstStyle/>
        <a:p>
          <a:endParaRPr lang="en-US"/>
        </a:p>
      </dgm:t>
    </dgm:pt>
    <dgm:pt modelId="{6CE4E2E2-B3F5-4A90-AB4D-D11FB78A4BBF}" type="sibTrans" cxnId="{CED46BFC-8FA6-4CB0-8D7E-2F5E28779FE8}">
      <dgm:prSet/>
      <dgm:spPr/>
      <dgm:t>
        <a:bodyPr/>
        <a:lstStyle/>
        <a:p>
          <a:endParaRPr lang="en-US"/>
        </a:p>
      </dgm:t>
    </dgm:pt>
    <dgm:pt modelId="{5EB0FBEB-290A-4D84-B7A9-7F73D7B1CF5E}">
      <dgm:prSet phldrT="[Text]"/>
      <dgm:spPr/>
      <dgm:t>
        <a:bodyPr/>
        <a:lstStyle/>
        <a:p>
          <a:r>
            <a:rPr lang="en-US" dirty="0"/>
            <a:t>Egypt</a:t>
          </a:r>
        </a:p>
      </dgm:t>
    </dgm:pt>
    <dgm:pt modelId="{D3232AEA-031D-413D-B157-3359426DF07C}" type="parTrans" cxnId="{FB01EF0C-559F-4DD8-975E-C8436AF67776}">
      <dgm:prSet/>
      <dgm:spPr/>
      <dgm:t>
        <a:bodyPr/>
        <a:lstStyle/>
        <a:p>
          <a:endParaRPr lang="en-US"/>
        </a:p>
      </dgm:t>
    </dgm:pt>
    <dgm:pt modelId="{871F5A70-50F3-4C10-B7FC-1F6118C5040F}" type="sibTrans" cxnId="{FB01EF0C-559F-4DD8-975E-C8436AF67776}">
      <dgm:prSet/>
      <dgm:spPr/>
      <dgm:t>
        <a:bodyPr/>
        <a:lstStyle/>
        <a:p>
          <a:endParaRPr lang="en-US"/>
        </a:p>
      </dgm:t>
    </dgm:pt>
    <dgm:pt modelId="{8D714BDE-A4E5-4E0C-A575-7AFFAD9C991A}">
      <dgm:prSet phldrT="[Text]"/>
      <dgm:spPr/>
      <dgm:t>
        <a:bodyPr/>
        <a:lstStyle/>
        <a:p>
          <a:r>
            <a:rPr lang="en-US" dirty="0"/>
            <a:t>Egypt</a:t>
          </a:r>
          <a:endParaRPr lang="en-US" dirty="0"/>
        </a:p>
      </dgm:t>
    </dgm:pt>
    <dgm:pt modelId="{369C277D-3EA6-4681-AF3D-128B4048E30F}" type="parTrans" cxnId="{38018EC5-A6D4-495B-BE91-1346E27DED23}">
      <dgm:prSet/>
      <dgm:spPr/>
      <dgm:t>
        <a:bodyPr/>
        <a:lstStyle/>
        <a:p>
          <a:endParaRPr lang="en-US"/>
        </a:p>
      </dgm:t>
    </dgm:pt>
    <dgm:pt modelId="{C6AAEFFC-BC5D-41F0-A8E6-504CB5B53D22}" type="sibTrans" cxnId="{38018EC5-A6D4-495B-BE91-1346E27DED23}">
      <dgm:prSet/>
      <dgm:spPr/>
      <dgm:t>
        <a:bodyPr/>
        <a:lstStyle/>
        <a:p>
          <a:endParaRPr lang="en-US"/>
        </a:p>
      </dgm:t>
    </dgm:pt>
    <dgm:pt modelId="{7F4E9526-D14D-4C61-BF7F-6C633269FE64}" type="pres">
      <dgm:prSet presAssocID="{5AE2CD25-9CFC-4669-9F3C-849C00069059}" presName="Name0" presStyleCnt="0">
        <dgm:presLayoutVars>
          <dgm:dir/>
          <dgm:animLvl val="lvl"/>
          <dgm:resizeHandles val="exact"/>
        </dgm:presLayoutVars>
      </dgm:prSet>
      <dgm:spPr/>
    </dgm:pt>
    <dgm:pt modelId="{C31E5EBB-CFB1-48F5-8CF4-8335AC90D06F}" type="pres">
      <dgm:prSet presAssocID="{6A076045-857A-459A-8B98-F21C88872FE9}" presName="composite" presStyleCnt="0"/>
      <dgm:spPr/>
    </dgm:pt>
    <dgm:pt modelId="{7A81A0E7-D020-4EFB-ADD3-102C4E7B0AAC}" type="pres">
      <dgm:prSet presAssocID="{6A076045-857A-459A-8B98-F21C88872FE9}" presName="parTx" presStyleLbl="alignNode1" presStyleIdx="0" presStyleCnt="3">
        <dgm:presLayoutVars>
          <dgm:chMax val="0"/>
          <dgm:chPref val="0"/>
          <dgm:bulletEnabled val="1"/>
        </dgm:presLayoutVars>
      </dgm:prSet>
      <dgm:spPr/>
    </dgm:pt>
    <dgm:pt modelId="{57BBF52B-17CE-4A20-B383-BCE84B3BF369}" type="pres">
      <dgm:prSet presAssocID="{6A076045-857A-459A-8B98-F21C88872FE9}" presName="desTx" presStyleLbl="alignAccFollowNode1" presStyleIdx="0" presStyleCnt="3">
        <dgm:presLayoutVars>
          <dgm:bulletEnabled val="1"/>
        </dgm:presLayoutVars>
      </dgm:prSet>
      <dgm:spPr/>
    </dgm:pt>
    <dgm:pt modelId="{E88128B7-6CA3-4C9A-A948-05E47AF26B97}" type="pres">
      <dgm:prSet presAssocID="{B799C274-C061-43D4-BD8A-B336E9B5638A}" presName="space" presStyleCnt="0"/>
      <dgm:spPr/>
    </dgm:pt>
    <dgm:pt modelId="{A9D1F889-72A6-4FF4-A9B6-6B17C7DCB6FF}" type="pres">
      <dgm:prSet presAssocID="{68F309DB-F95B-4945-B987-C521C37B5981}" presName="composite" presStyleCnt="0"/>
      <dgm:spPr/>
    </dgm:pt>
    <dgm:pt modelId="{A8215469-3463-4D77-B87C-F3BE11F99AA6}" type="pres">
      <dgm:prSet presAssocID="{68F309DB-F95B-4945-B987-C521C37B5981}" presName="parTx" presStyleLbl="alignNode1" presStyleIdx="1" presStyleCnt="3">
        <dgm:presLayoutVars>
          <dgm:chMax val="0"/>
          <dgm:chPref val="0"/>
          <dgm:bulletEnabled val="1"/>
        </dgm:presLayoutVars>
      </dgm:prSet>
      <dgm:spPr/>
    </dgm:pt>
    <dgm:pt modelId="{23337524-0DBC-4332-AA7C-B6FA9059B108}" type="pres">
      <dgm:prSet presAssocID="{68F309DB-F95B-4945-B987-C521C37B5981}" presName="desTx" presStyleLbl="alignAccFollowNode1" presStyleIdx="1" presStyleCnt="3">
        <dgm:presLayoutVars>
          <dgm:bulletEnabled val="1"/>
        </dgm:presLayoutVars>
      </dgm:prSet>
      <dgm:spPr/>
    </dgm:pt>
    <dgm:pt modelId="{F66E790E-948B-4042-AF5F-5E9E1FE8EA7D}" type="pres">
      <dgm:prSet presAssocID="{4C2F9033-B27E-447C-9487-5726E2F0DD0A}" presName="space" presStyleCnt="0"/>
      <dgm:spPr/>
    </dgm:pt>
    <dgm:pt modelId="{5C58FC33-9E53-4FC7-B8C9-52118893B7BB}" type="pres">
      <dgm:prSet presAssocID="{90641DEC-FF4A-4E47-91EC-CE3CDF7DAE7D}" presName="composite" presStyleCnt="0"/>
      <dgm:spPr/>
    </dgm:pt>
    <dgm:pt modelId="{25F1F902-0C89-4955-AF72-A03DC4BB6FC6}" type="pres">
      <dgm:prSet presAssocID="{90641DEC-FF4A-4E47-91EC-CE3CDF7DAE7D}" presName="parTx" presStyleLbl="alignNode1" presStyleIdx="2" presStyleCnt="3">
        <dgm:presLayoutVars>
          <dgm:chMax val="0"/>
          <dgm:chPref val="0"/>
          <dgm:bulletEnabled val="1"/>
        </dgm:presLayoutVars>
      </dgm:prSet>
      <dgm:spPr/>
    </dgm:pt>
    <dgm:pt modelId="{1BBCF446-FD2D-414C-81BF-D7723BDE6991}" type="pres">
      <dgm:prSet presAssocID="{90641DEC-FF4A-4E47-91EC-CE3CDF7DAE7D}" presName="desTx" presStyleLbl="alignAccFollowNode1" presStyleIdx="2" presStyleCnt="3">
        <dgm:presLayoutVars>
          <dgm:bulletEnabled val="1"/>
        </dgm:presLayoutVars>
      </dgm:prSet>
      <dgm:spPr/>
    </dgm:pt>
  </dgm:ptLst>
  <dgm:cxnLst>
    <dgm:cxn modelId="{29F2B905-4C75-4681-931E-AFB0B8AF6776}" srcId="{5AE2CD25-9CFC-4669-9F3C-849C00069059}" destId="{68F309DB-F95B-4945-B987-C521C37B5981}" srcOrd="1" destOrd="0" parTransId="{679F5744-FD0F-47A2-A7ED-0922A0ADC6B1}" sibTransId="{4C2F9033-B27E-447C-9487-5726E2F0DD0A}"/>
    <dgm:cxn modelId="{FB01EF0C-559F-4DD8-975E-C8436AF67776}" srcId="{90641DEC-FF4A-4E47-91EC-CE3CDF7DAE7D}" destId="{5EB0FBEB-290A-4D84-B7A9-7F73D7B1CF5E}" srcOrd="0" destOrd="0" parTransId="{D3232AEA-031D-413D-B157-3359426DF07C}" sibTransId="{871F5A70-50F3-4C10-B7FC-1F6118C5040F}"/>
    <dgm:cxn modelId="{9C03F11D-AF9C-44F1-9617-05ED046402CE}" type="presOf" srcId="{5AE2CD25-9CFC-4669-9F3C-849C00069059}" destId="{7F4E9526-D14D-4C61-BF7F-6C633269FE64}" srcOrd="0" destOrd="0" presId="urn:microsoft.com/office/officeart/2005/8/layout/hList1"/>
    <dgm:cxn modelId="{06B7A021-3F15-43A0-8FC5-605B75B87A6F}" type="presOf" srcId="{8D714BDE-A4E5-4E0C-A575-7AFFAD9C991A}" destId="{23337524-0DBC-4332-AA7C-B6FA9059B108}" srcOrd="0" destOrd="0" presId="urn:microsoft.com/office/officeart/2005/8/layout/hList1"/>
    <dgm:cxn modelId="{EA4FB332-F952-409D-B148-8A10F59BD8DC}" type="presOf" srcId="{68F309DB-F95B-4945-B987-C521C37B5981}" destId="{A8215469-3463-4D77-B87C-F3BE11F99AA6}" srcOrd="0" destOrd="0" presId="urn:microsoft.com/office/officeart/2005/8/layout/hList1"/>
    <dgm:cxn modelId="{B165D043-FFEF-4305-8587-C1E9A32CD22C}" type="presOf" srcId="{5EB0FBEB-290A-4D84-B7A9-7F73D7B1CF5E}" destId="{1BBCF446-FD2D-414C-81BF-D7723BDE6991}" srcOrd="0" destOrd="0" presId="urn:microsoft.com/office/officeart/2005/8/layout/hList1"/>
    <dgm:cxn modelId="{6126A466-F6C8-4EA4-9CBA-16822083573B}" type="presOf" srcId="{90641DEC-FF4A-4E47-91EC-CE3CDF7DAE7D}" destId="{25F1F902-0C89-4955-AF72-A03DC4BB6FC6}" srcOrd="0" destOrd="0" presId="urn:microsoft.com/office/officeart/2005/8/layout/hList1"/>
    <dgm:cxn modelId="{953876A7-F5F4-4F3F-817C-2F3ED9C16B19}" type="presOf" srcId="{F5E2C572-98A3-4D42-8E83-9E5F37DB2E88}" destId="{57BBF52B-17CE-4A20-B383-BCE84B3BF369}" srcOrd="0" destOrd="0" presId="urn:microsoft.com/office/officeart/2005/8/layout/hList1"/>
    <dgm:cxn modelId="{BE16A1BD-05D9-4012-A00A-F649ACF29B5B}" srcId="{5AE2CD25-9CFC-4669-9F3C-849C00069059}" destId="{6A076045-857A-459A-8B98-F21C88872FE9}" srcOrd="0" destOrd="0" parTransId="{D658435D-DE10-4B41-8FB3-0D3E294D9409}" sibTransId="{B799C274-C061-43D4-BD8A-B336E9B5638A}"/>
    <dgm:cxn modelId="{38018EC5-A6D4-495B-BE91-1346E27DED23}" srcId="{68F309DB-F95B-4945-B987-C521C37B5981}" destId="{8D714BDE-A4E5-4E0C-A575-7AFFAD9C991A}" srcOrd="0" destOrd="0" parTransId="{369C277D-3EA6-4681-AF3D-128B4048E30F}" sibTransId="{C6AAEFFC-BC5D-41F0-A8E6-504CB5B53D22}"/>
    <dgm:cxn modelId="{46BCBCC7-C774-446B-AF31-BA2FF8938648}" type="presOf" srcId="{6A076045-857A-459A-8B98-F21C88872FE9}" destId="{7A81A0E7-D020-4EFB-ADD3-102C4E7B0AAC}" srcOrd="0" destOrd="0" presId="urn:microsoft.com/office/officeart/2005/8/layout/hList1"/>
    <dgm:cxn modelId="{3D8DC4E9-A695-4EE4-8C9C-7BBA27259318}" srcId="{6A076045-857A-459A-8B98-F21C88872FE9}" destId="{F5E2C572-98A3-4D42-8E83-9E5F37DB2E88}" srcOrd="0" destOrd="0" parTransId="{C1526D6D-D1F3-437C-9E8D-7B6CEC5A3124}" sibTransId="{CEDBE049-C990-47A7-A0FA-F6BD61EA4C9B}"/>
    <dgm:cxn modelId="{CED46BFC-8FA6-4CB0-8D7E-2F5E28779FE8}" srcId="{5AE2CD25-9CFC-4669-9F3C-849C00069059}" destId="{90641DEC-FF4A-4E47-91EC-CE3CDF7DAE7D}" srcOrd="2" destOrd="0" parTransId="{59D50D80-4D5B-4FE1-8364-1145508F8CE2}" sibTransId="{6CE4E2E2-B3F5-4A90-AB4D-D11FB78A4BBF}"/>
    <dgm:cxn modelId="{F22073F1-9781-46DE-9954-53931F2C0108}" type="presParOf" srcId="{7F4E9526-D14D-4C61-BF7F-6C633269FE64}" destId="{C31E5EBB-CFB1-48F5-8CF4-8335AC90D06F}" srcOrd="0" destOrd="0" presId="urn:microsoft.com/office/officeart/2005/8/layout/hList1"/>
    <dgm:cxn modelId="{4FCE5256-7EA3-4BAA-B690-E4F76FD52D50}" type="presParOf" srcId="{C31E5EBB-CFB1-48F5-8CF4-8335AC90D06F}" destId="{7A81A0E7-D020-4EFB-ADD3-102C4E7B0AAC}" srcOrd="0" destOrd="0" presId="urn:microsoft.com/office/officeart/2005/8/layout/hList1"/>
    <dgm:cxn modelId="{BCEBF5C6-498F-4A9F-8770-5F1DC983FECA}" type="presParOf" srcId="{C31E5EBB-CFB1-48F5-8CF4-8335AC90D06F}" destId="{57BBF52B-17CE-4A20-B383-BCE84B3BF369}" srcOrd="1" destOrd="0" presId="urn:microsoft.com/office/officeart/2005/8/layout/hList1"/>
    <dgm:cxn modelId="{3EAB1834-8DBA-4565-9D1A-846B673980B5}" type="presParOf" srcId="{7F4E9526-D14D-4C61-BF7F-6C633269FE64}" destId="{E88128B7-6CA3-4C9A-A948-05E47AF26B97}" srcOrd="1" destOrd="0" presId="urn:microsoft.com/office/officeart/2005/8/layout/hList1"/>
    <dgm:cxn modelId="{63A4563C-58B2-4959-B64B-DF61C378C73E}" type="presParOf" srcId="{7F4E9526-D14D-4C61-BF7F-6C633269FE64}" destId="{A9D1F889-72A6-4FF4-A9B6-6B17C7DCB6FF}" srcOrd="2" destOrd="0" presId="urn:microsoft.com/office/officeart/2005/8/layout/hList1"/>
    <dgm:cxn modelId="{581C59BB-BF49-410A-B6CD-948A31D97679}" type="presParOf" srcId="{A9D1F889-72A6-4FF4-A9B6-6B17C7DCB6FF}" destId="{A8215469-3463-4D77-B87C-F3BE11F99AA6}" srcOrd="0" destOrd="0" presId="urn:microsoft.com/office/officeart/2005/8/layout/hList1"/>
    <dgm:cxn modelId="{153C31EA-01AA-4BDC-96CA-F6824B755CAE}" type="presParOf" srcId="{A9D1F889-72A6-4FF4-A9B6-6B17C7DCB6FF}" destId="{23337524-0DBC-4332-AA7C-B6FA9059B108}" srcOrd="1" destOrd="0" presId="urn:microsoft.com/office/officeart/2005/8/layout/hList1"/>
    <dgm:cxn modelId="{72337A60-54DA-4A8E-A5E2-A2D5344B1CF6}" type="presParOf" srcId="{7F4E9526-D14D-4C61-BF7F-6C633269FE64}" destId="{F66E790E-948B-4042-AF5F-5E9E1FE8EA7D}" srcOrd="3" destOrd="0" presId="urn:microsoft.com/office/officeart/2005/8/layout/hList1"/>
    <dgm:cxn modelId="{01779321-07F3-4811-804F-47757BF37505}" type="presParOf" srcId="{7F4E9526-D14D-4C61-BF7F-6C633269FE64}" destId="{5C58FC33-9E53-4FC7-B8C9-52118893B7BB}" srcOrd="4" destOrd="0" presId="urn:microsoft.com/office/officeart/2005/8/layout/hList1"/>
    <dgm:cxn modelId="{B4122FD9-0FAC-4240-AD57-AD1794DFE399}" type="presParOf" srcId="{5C58FC33-9E53-4FC7-B8C9-52118893B7BB}" destId="{25F1F902-0C89-4955-AF72-A03DC4BB6FC6}" srcOrd="0" destOrd="0" presId="urn:microsoft.com/office/officeart/2005/8/layout/hList1"/>
    <dgm:cxn modelId="{CACE72DE-8EF8-4161-8684-0EA0EBE803F4}" type="presParOf" srcId="{5C58FC33-9E53-4FC7-B8C9-52118893B7BB}" destId="{1BBCF446-FD2D-414C-81BF-D7723BDE699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AE2CD25-9CFC-4669-9F3C-849C0006905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A076045-857A-459A-8B98-F21C88872FE9}">
      <dgm:prSet phldrT="[Text]"/>
      <dgm:spPr/>
      <dgm:t>
        <a:bodyPr/>
        <a:lstStyle/>
        <a:p>
          <a:r>
            <a:rPr lang="en-US" dirty="0"/>
            <a:t>Language</a:t>
          </a:r>
        </a:p>
      </dgm:t>
    </dgm:pt>
    <dgm:pt modelId="{D658435D-DE10-4B41-8FB3-0D3E294D9409}" type="parTrans" cxnId="{BE16A1BD-05D9-4012-A00A-F649ACF29B5B}">
      <dgm:prSet/>
      <dgm:spPr/>
      <dgm:t>
        <a:bodyPr/>
        <a:lstStyle/>
        <a:p>
          <a:endParaRPr lang="en-US"/>
        </a:p>
      </dgm:t>
    </dgm:pt>
    <dgm:pt modelId="{B799C274-C061-43D4-BD8A-B336E9B5638A}" type="sibTrans" cxnId="{BE16A1BD-05D9-4012-A00A-F649ACF29B5B}">
      <dgm:prSet/>
      <dgm:spPr/>
      <dgm:t>
        <a:bodyPr/>
        <a:lstStyle/>
        <a:p>
          <a:endParaRPr lang="en-US"/>
        </a:p>
      </dgm:t>
    </dgm:pt>
    <dgm:pt modelId="{F5E2C572-98A3-4D42-8E83-9E5F37DB2E88}">
      <dgm:prSet phldrT="[Text]"/>
      <dgm:spPr/>
      <dgm:t>
        <a:bodyPr/>
        <a:lstStyle/>
        <a:p>
          <a:r>
            <a:rPr lang="en-US" b="1" i="0" dirty="0"/>
            <a:t>Arabic</a:t>
          </a:r>
          <a:endParaRPr lang="en-US" dirty="0"/>
        </a:p>
      </dgm:t>
    </dgm:pt>
    <dgm:pt modelId="{C1526D6D-D1F3-437C-9E8D-7B6CEC5A3124}" type="parTrans" cxnId="{3D8DC4E9-A695-4EE4-8C9C-7BBA27259318}">
      <dgm:prSet/>
      <dgm:spPr/>
      <dgm:t>
        <a:bodyPr/>
        <a:lstStyle/>
        <a:p>
          <a:endParaRPr lang="en-US"/>
        </a:p>
      </dgm:t>
    </dgm:pt>
    <dgm:pt modelId="{CEDBE049-C990-47A7-A0FA-F6BD61EA4C9B}" type="sibTrans" cxnId="{3D8DC4E9-A695-4EE4-8C9C-7BBA27259318}">
      <dgm:prSet/>
      <dgm:spPr/>
      <dgm:t>
        <a:bodyPr/>
        <a:lstStyle/>
        <a:p>
          <a:endParaRPr lang="en-US"/>
        </a:p>
      </dgm:t>
    </dgm:pt>
    <dgm:pt modelId="{68F309DB-F95B-4945-B987-C521C37B5981}">
      <dgm:prSet phldrT="[Text]"/>
      <dgm:spPr/>
      <dgm:t>
        <a:bodyPr/>
        <a:lstStyle/>
        <a:p>
          <a:r>
            <a:rPr lang="en-US" dirty="0"/>
            <a:t>Origin Country</a:t>
          </a:r>
        </a:p>
      </dgm:t>
    </dgm:pt>
    <dgm:pt modelId="{679F5744-FD0F-47A2-A7ED-0922A0ADC6B1}" type="parTrans" cxnId="{29F2B905-4C75-4681-931E-AFB0B8AF6776}">
      <dgm:prSet/>
      <dgm:spPr/>
      <dgm:t>
        <a:bodyPr/>
        <a:lstStyle/>
        <a:p>
          <a:endParaRPr lang="en-US"/>
        </a:p>
      </dgm:t>
    </dgm:pt>
    <dgm:pt modelId="{4C2F9033-B27E-447C-9487-5726E2F0DD0A}" type="sibTrans" cxnId="{29F2B905-4C75-4681-931E-AFB0B8AF6776}">
      <dgm:prSet/>
      <dgm:spPr/>
      <dgm:t>
        <a:bodyPr/>
        <a:lstStyle/>
        <a:p>
          <a:endParaRPr lang="en-US"/>
        </a:p>
      </dgm:t>
    </dgm:pt>
    <dgm:pt modelId="{90641DEC-FF4A-4E47-91EC-CE3CDF7DAE7D}">
      <dgm:prSet phldrT="[Text]"/>
      <dgm:spPr/>
      <dgm:t>
        <a:bodyPr/>
        <a:lstStyle/>
        <a:p>
          <a:r>
            <a:rPr lang="en-US" dirty="0"/>
            <a:t>Present world</a:t>
          </a:r>
        </a:p>
      </dgm:t>
    </dgm:pt>
    <dgm:pt modelId="{59D50D80-4D5B-4FE1-8364-1145508F8CE2}" type="parTrans" cxnId="{CED46BFC-8FA6-4CB0-8D7E-2F5E28779FE8}">
      <dgm:prSet/>
      <dgm:spPr/>
      <dgm:t>
        <a:bodyPr/>
        <a:lstStyle/>
        <a:p>
          <a:endParaRPr lang="en-US"/>
        </a:p>
      </dgm:t>
    </dgm:pt>
    <dgm:pt modelId="{6CE4E2E2-B3F5-4A90-AB4D-D11FB78A4BBF}" type="sibTrans" cxnId="{CED46BFC-8FA6-4CB0-8D7E-2F5E28779FE8}">
      <dgm:prSet/>
      <dgm:spPr/>
      <dgm:t>
        <a:bodyPr/>
        <a:lstStyle/>
        <a:p>
          <a:endParaRPr lang="en-US"/>
        </a:p>
      </dgm:t>
    </dgm:pt>
    <dgm:pt modelId="{5EB0FBEB-290A-4D84-B7A9-7F73D7B1CF5E}">
      <dgm:prSet phldrT="[Text]"/>
      <dgm:spPr/>
      <dgm:t>
        <a:bodyPr/>
        <a:lstStyle/>
        <a:p>
          <a:r>
            <a:rPr lang="en-US" dirty="0"/>
            <a:t>Libya</a:t>
          </a:r>
          <a:endParaRPr lang="en-US" dirty="0"/>
        </a:p>
      </dgm:t>
    </dgm:pt>
    <dgm:pt modelId="{D3232AEA-031D-413D-B157-3359426DF07C}" type="parTrans" cxnId="{FB01EF0C-559F-4DD8-975E-C8436AF67776}">
      <dgm:prSet/>
      <dgm:spPr/>
      <dgm:t>
        <a:bodyPr/>
        <a:lstStyle/>
        <a:p>
          <a:endParaRPr lang="en-US"/>
        </a:p>
      </dgm:t>
    </dgm:pt>
    <dgm:pt modelId="{871F5A70-50F3-4C10-B7FC-1F6118C5040F}" type="sibTrans" cxnId="{FB01EF0C-559F-4DD8-975E-C8436AF67776}">
      <dgm:prSet/>
      <dgm:spPr/>
      <dgm:t>
        <a:bodyPr/>
        <a:lstStyle/>
        <a:p>
          <a:endParaRPr lang="en-US"/>
        </a:p>
      </dgm:t>
    </dgm:pt>
    <dgm:pt modelId="{8D714BDE-A4E5-4E0C-A575-7AFFAD9C991A}">
      <dgm:prSet phldrT="[Text]"/>
      <dgm:spPr/>
      <dgm:t>
        <a:bodyPr/>
        <a:lstStyle/>
        <a:p>
          <a:r>
            <a:rPr lang="en-US" dirty="0"/>
            <a:t>Libya</a:t>
          </a:r>
          <a:endParaRPr lang="en-US" dirty="0"/>
        </a:p>
      </dgm:t>
    </dgm:pt>
    <dgm:pt modelId="{369C277D-3EA6-4681-AF3D-128B4048E30F}" type="parTrans" cxnId="{38018EC5-A6D4-495B-BE91-1346E27DED23}">
      <dgm:prSet/>
      <dgm:spPr/>
      <dgm:t>
        <a:bodyPr/>
        <a:lstStyle/>
        <a:p>
          <a:endParaRPr lang="en-US"/>
        </a:p>
      </dgm:t>
    </dgm:pt>
    <dgm:pt modelId="{C6AAEFFC-BC5D-41F0-A8E6-504CB5B53D22}" type="sibTrans" cxnId="{38018EC5-A6D4-495B-BE91-1346E27DED23}">
      <dgm:prSet/>
      <dgm:spPr/>
      <dgm:t>
        <a:bodyPr/>
        <a:lstStyle/>
        <a:p>
          <a:endParaRPr lang="en-US"/>
        </a:p>
      </dgm:t>
    </dgm:pt>
    <dgm:pt modelId="{7F4E9526-D14D-4C61-BF7F-6C633269FE64}" type="pres">
      <dgm:prSet presAssocID="{5AE2CD25-9CFC-4669-9F3C-849C00069059}" presName="Name0" presStyleCnt="0">
        <dgm:presLayoutVars>
          <dgm:dir/>
          <dgm:animLvl val="lvl"/>
          <dgm:resizeHandles val="exact"/>
        </dgm:presLayoutVars>
      </dgm:prSet>
      <dgm:spPr/>
    </dgm:pt>
    <dgm:pt modelId="{C31E5EBB-CFB1-48F5-8CF4-8335AC90D06F}" type="pres">
      <dgm:prSet presAssocID="{6A076045-857A-459A-8B98-F21C88872FE9}" presName="composite" presStyleCnt="0"/>
      <dgm:spPr/>
    </dgm:pt>
    <dgm:pt modelId="{7A81A0E7-D020-4EFB-ADD3-102C4E7B0AAC}" type="pres">
      <dgm:prSet presAssocID="{6A076045-857A-459A-8B98-F21C88872FE9}" presName="parTx" presStyleLbl="alignNode1" presStyleIdx="0" presStyleCnt="3">
        <dgm:presLayoutVars>
          <dgm:chMax val="0"/>
          <dgm:chPref val="0"/>
          <dgm:bulletEnabled val="1"/>
        </dgm:presLayoutVars>
      </dgm:prSet>
      <dgm:spPr/>
    </dgm:pt>
    <dgm:pt modelId="{57BBF52B-17CE-4A20-B383-BCE84B3BF369}" type="pres">
      <dgm:prSet presAssocID="{6A076045-857A-459A-8B98-F21C88872FE9}" presName="desTx" presStyleLbl="alignAccFollowNode1" presStyleIdx="0" presStyleCnt="3">
        <dgm:presLayoutVars>
          <dgm:bulletEnabled val="1"/>
        </dgm:presLayoutVars>
      </dgm:prSet>
      <dgm:spPr/>
    </dgm:pt>
    <dgm:pt modelId="{E88128B7-6CA3-4C9A-A948-05E47AF26B97}" type="pres">
      <dgm:prSet presAssocID="{B799C274-C061-43D4-BD8A-B336E9B5638A}" presName="space" presStyleCnt="0"/>
      <dgm:spPr/>
    </dgm:pt>
    <dgm:pt modelId="{A9D1F889-72A6-4FF4-A9B6-6B17C7DCB6FF}" type="pres">
      <dgm:prSet presAssocID="{68F309DB-F95B-4945-B987-C521C37B5981}" presName="composite" presStyleCnt="0"/>
      <dgm:spPr/>
    </dgm:pt>
    <dgm:pt modelId="{A8215469-3463-4D77-B87C-F3BE11F99AA6}" type="pres">
      <dgm:prSet presAssocID="{68F309DB-F95B-4945-B987-C521C37B5981}" presName="parTx" presStyleLbl="alignNode1" presStyleIdx="1" presStyleCnt="3">
        <dgm:presLayoutVars>
          <dgm:chMax val="0"/>
          <dgm:chPref val="0"/>
          <dgm:bulletEnabled val="1"/>
        </dgm:presLayoutVars>
      </dgm:prSet>
      <dgm:spPr/>
    </dgm:pt>
    <dgm:pt modelId="{23337524-0DBC-4332-AA7C-B6FA9059B108}" type="pres">
      <dgm:prSet presAssocID="{68F309DB-F95B-4945-B987-C521C37B5981}" presName="desTx" presStyleLbl="alignAccFollowNode1" presStyleIdx="1" presStyleCnt="3">
        <dgm:presLayoutVars>
          <dgm:bulletEnabled val="1"/>
        </dgm:presLayoutVars>
      </dgm:prSet>
      <dgm:spPr/>
    </dgm:pt>
    <dgm:pt modelId="{F66E790E-948B-4042-AF5F-5E9E1FE8EA7D}" type="pres">
      <dgm:prSet presAssocID="{4C2F9033-B27E-447C-9487-5726E2F0DD0A}" presName="space" presStyleCnt="0"/>
      <dgm:spPr/>
    </dgm:pt>
    <dgm:pt modelId="{5C58FC33-9E53-4FC7-B8C9-52118893B7BB}" type="pres">
      <dgm:prSet presAssocID="{90641DEC-FF4A-4E47-91EC-CE3CDF7DAE7D}" presName="composite" presStyleCnt="0"/>
      <dgm:spPr/>
    </dgm:pt>
    <dgm:pt modelId="{25F1F902-0C89-4955-AF72-A03DC4BB6FC6}" type="pres">
      <dgm:prSet presAssocID="{90641DEC-FF4A-4E47-91EC-CE3CDF7DAE7D}" presName="parTx" presStyleLbl="alignNode1" presStyleIdx="2" presStyleCnt="3">
        <dgm:presLayoutVars>
          <dgm:chMax val="0"/>
          <dgm:chPref val="0"/>
          <dgm:bulletEnabled val="1"/>
        </dgm:presLayoutVars>
      </dgm:prSet>
      <dgm:spPr/>
    </dgm:pt>
    <dgm:pt modelId="{1BBCF446-FD2D-414C-81BF-D7723BDE6991}" type="pres">
      <dgm:prSet presAssocID="{90641DEC-FF4A-4E47-91EC-CE3CDF7DAE7D}" presName="desTx" presStyleLbl="alignAccFollowNode1" presStyleIdx="2" presStyleCnt="3">
        <dgm:presLayoutVars>
          <dgm:bulletEnabled val="1"/>
        </dgm:presLayoutVars>
      </dgm:prSet>
      <dgm:spPr/>
    </dgm:pt>
  </dgm:ptLst>
  <dgm:cxnLst>
    <dgm:cxn modelId="{29F2B905-4C75-4681-931E-AFB0B8AF6776}" srcId="{5AE2CD25-9CFC-4669-9F3C-849C00069059}" destId="{68F309DB-F95B-4945-B987-C521C37B5981}" srcOrd="1" destOrd="0" parTransId="{679F5744-FD0F-47A2-A7ED-0922A0ADC6B1}" sibTransId="{4C2F9033-B27E-447C-9487-5726E2F0DD0A}"/>
    <dgm:cxn modelId="{FB01EF0C-559F-4DD8-975E-C8436AF67776}" srcId="{90641DEC-FF4A-4E47-91EC-CE3CDF7DAE7D}" destId="{5EB0FBEB-290A-4D84-B7A9-7F73D7B1CF5E}" srcOrd="0" destOrd="0" parTransId="{D3232AEA-031D-413D-B157-3359426DF07C}" sibTransId="{871F5A70-50F3-4C10-B7FC-1F6118C5040F}"/>
    <dgm:cxn modelId="{9C03F11D-AF9C-44F1-9617-05ED046402CE}" type="presOf" srcId="{5AE2CD25-9CFC-4669-9F3C-849C00069059}" destId="{7F4E9526-D14D-4C61-BF7F-6C633269FE64}" srcOrd="0" destOrd="0" presId="urn:microsoft.com/office/officeart/2005/8/layout/hList1"/>
    <dgm:cxn modelId="{06B7A021-3F15-43A0-8FC5-605B75B87A6F}" type="presOf" srcId="{8D714BDE-A4E5-4E0C-A575-7AFFAD9C991A}" destId="{23337524-0DBC-4332-AA7C-B6FA9059B108}" srcOrd="0" destOrd="0" presId="urn:microsoft.com/office/officeart/2005/8/layout/hList1"/>
    <dgm:cxn modelId="{EA4FB332-F952-409D-B148-8A10F59BD8DC}" type="presOf" srcId="{68F309DB-F95B-4945-B987-C521C37B5981}" destId="{A8215469-3463-4D77-B87C-F3BE11F99AA6}" srcOrd="0" destOrd="0" presId="urn:microsoft.com/office/officeart/2005/8/layout/hList1"/>
    <dgm:cxn modelId="{B165D043-FFEF-4305-8587-C1E9A32CD22C}" type="presOf" srcId="{5EB0FBEB-290A-4D84-B7A9-7F73D7B1CF5E}" destId="{1BBCF446-FD2D-414C-81BF-D7723BDE6991}" srcOrd="0" destOrd="0" presId="urn:microsoft.com/office/officeart/2005/8/layout/hList1"/>
    <dgm:cxn modelId="{6126A466-F6C8-4EA4-9CBA-16822083573B}" type="presOf" srcId="{90641DEC-FF4A-4E47-91EC-CE3CDF7DAE7D}" destId="{25F1F902-0C89-4955-AF72-A03DC4BB6FC6}" srcOrd="0" destOrd="0" presId="urn:microsoft.com/office/officeart/2005/8/layout/hList1"/>
    <dgm:cxn modelId="{953876A7-F5F4-4F3F-817C-2F3ED9C16B19}" type="presOf" srcId="{F5E2C572-98A3-4D42-8E83-9E5F37DB2E88}" destId="{57BBF52B-17CE-4A20-B383-BCE84B3BF369}" srcOrd="0" destOrd="0" presId="urn:microsoft.com/office/officeart/2005/8/layout/hList1"/>
    <dgm:cxn modelId="{BE16A1BD-05D9-4012-A00A-F649ACF29B5B}" srcId="{5AE2CD25-9CFC-4669-9F3C-849C00069059}" destId="{6A076045-857A-459A-8B98-F21C88872FE9}" srcOrd="0" destOrd="0" parTransId="{D658435D-DE10-4B41-8FB3-0D3E294D9409}" sibTransId="{B799C274-C061-43D4-BD8A-B336E9B5638A}"/>
    <dgm:cxn modelId="{38018EC5-A6D4-495B-BE91-1346E27DED23}" srcId="{68F309DB-F95B-4945-B987-C521C37B5981}" destId="{8D714BDE-A4E5-4E0C-A575-7AFFAD9C991A}" srcOrd="0" destOrd="0" parTransId="{369C277D-3EA6-4681-AF3D-128B4048E30F}" sibTransId="{C6AAEFFC-BC5D-41F0-A8E6-504CB5B53D22}"/>
    <dgm:cxn modelId="{46BCBCC7-C774-446B-AF31-BA2FF8938648}" type="presOf" srcId="{6A076045-857A-459A-8B98-F21C88872FE9}" destId="{7A81A0E7-D020-4EFB-ADD3-102C4E7B0AAC}" srcOrd="0" destOrd="0" presId="urn:microsoft.com/office/officeart/2005/8/layout/hList1"/>
    <dgm:cxn modelId="{3D8DC4E9-A695-4EE4-8C9C-7BBA27259318}" srcId="{6A076045-857A-459A-8B98-F21C88872FE9}" destId="{F5E2C572-98A3-4D42-8E83-9E5F37DB2E88}" srcOrd="0" destOrd="0" parTransId="{C1526D6D-D1F3-437C-9E8D-7B6CEC5A3124}" sibTransId="{CEDBE049-C990-47A7-A0FA-F6BD61EA4C9B}"/>
    <dgm:cxn modelId="{CED46BFC-8FA6-4CB0-8D7E-2F5E28779FE8}" srcId="{5AE2CD25-9CFC-4669-9F3C-849C00069059}" destId="{90641DEC-FF4A-4E47-91EC-CE3CDF7DAE7D}" srcOrd="2" destOrd="0" parTransId="{59D50D80-4D5B-4FE1-8364-1145508F8CE2}" sibTransId="{6CE4E2E2-B3F5-4A90-AB4D-D11FB78A4BBF}"/>
    <dgm:cxn modelId="{F22073F1-9781-46DE-9954-53931F2C0108}" type="presParOf" srcId="{7F4E9526-D14D-4C61-BF7F-6C633269FE64}" destId="{C31E5EBB-CFB1-48F5-8CF4-8335AC90D06F}" srcOrd="0" destOrd="0" presId="urn:microsoft.com/office/officeart/2005/8/layout/hList1"/>
    <dgm:cxn modelId="{4FCE5256-7EA3-4BAA-B690-E4F76FD52D50}" type="presParOf" srcId="{C31E5EBB-CFB1-48F5-8CF4-8335AC90D06F}" destId="{7A81A0E7-D020-4EFB-ADD3-102C4E7B0AAC}" srcOrd="0" destOrd="0" presId="urn:microsoft.com/office/officeart/2005/8/layout/hList1"/>
    <dgm:cxn modelId="{BCEBF5C6-498F-4A9F-8770-5F1DC983FECA}" type="presParOf" srcId="{C31E5EBB-CFB1-48F5-8CF4-8335AC90D06F}" destId="{57BBF52B-17CE-4A20-B383-BCE84B3BF369}" srcOrd="1" destOrd="0" presId="urn:microsoft.com/office/officeart/2005/8/layout/hList1"/>
    <dgm:cxn modelId="{3EAB1834-8DBA-4565-9D1A-846B673980B5}" type="presParOf" srcId="{7F4E9526-D14D-4C61-BF7F-6C633269FE64}" destId="{E88128B7-6CA3-4C9A-A948-05E47AF26B97}" srcOrd="1" destOrd="0" presId="urn:microsoft.com/office/officeart/2005/8/layout/hList1"/>
    <dgm:cxn modelId="{63A4563C-58B2-4959-B64B-DF61C378C73E}" type="presParOf" srcId="{7F4E9526-D14D-4C61-BF7F-6C633269FE64}" destId="{A9D1F889-72A6-4FF4-A9B6-6B17C7DCB6FF}" srcOrd="2" destOrd="0" presId="urn:microsoft.com/office/officeart/2005/8/layout/hList1"/>
    <dgm:cxn modelId="{581C59BB-BF49-410A-B6CD-948A31D97679}" type="presParOf" srcId="{A9D1F889-72A6-4FF4-A9B6-6B17C7DCB6FF}" destId="{A8215469-3463-4D77-B87C-F3BE11F99AA6}" srcOrd="0" destOrd="0" presId="urn:microsoft.com/office/officeart/2005/8/layout/hList1"/>
    <dgm:cxn modelId="{153C31EA-01AA-4BDC-96CA-F6824B755CAE}" type="presParOf" srcId="{A9D1F889-72A6-4FF4-A9B6-6B17C7DCB6FF}" destId="{23337524-0DBC-4332-AA7C-B6FA9059B108}" srcOrd="1" destOrd="0" presId="urn:microsoft.com/office/officeart/2005/8/layout/hList1"/>
    <dgm:cxn modelId="{72337A60-54DA-4A8E-A5E2-A2D5344B1CF6}" type="presParOf" srcId="{7F4E9526-D14D-4C61-BF7F-6C633269FE64}" destId="{F66E790E-948B-4042-AF5F-5E9E1FE8EA7D}" srcOrd="3" destOrd="0" presId="urn:microsoft.com/office/officeart/2005/8/layout/hList1"/>
    <dgm:cxn modelId="{01779321-07F3-4811-804F-47757BF37505}" type="presParOf" srcId="{7F4E9526-D14D-4C61-BF7F-6C633269FE64}" destId="{5C58FC33-9E53-4FC7-B8C9-52118893B7BB}" srcOrd="4" destOrd="0" presId="urn:microsoft.com/office/officeart/2005/8/layout/hList1"/>
    <dgm:cxn modelId="{B4122FD9-0FAC-4240-AD57-AD1794DFE399}" type="presParOf" srcId="{5C58FC33-9E53-4FC7-B8C9-52118893B7BB}" destId="{25F1F902-0C89-4955-AF72-A03DC4BB6FC6}" srcOrd="0" destOrd="0" presId="urn:microsoft.com/office/officeart/2005/8/layout/hList1"/>
    <dgm:cxn modelId="{CACE72DE-8EF8-4161-8684-0EA0EBE803F4}" type="presParOf" srcId="{5C58FC33-9E53-4FC7-B8C9-52118893B7BB}" destId="{1BBCF446-FD2D-414C-81BF-D7723BDE699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AE2CD25-9CFC-4669-9F3C-849C0006905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A076045-857A-459A-8B98-F21C88872FE9}">
      <dgm:prSet phldrT="[Text]"/>
      <dgm:spPr/>
      <dgm:t>
        <a:bodyPr/>
        <a:lstStyle/>
        <a:p>
          <a:r>
            <a:rPr lang="en-US" dirty="0"/>
            <a:t>Language</a:t>
          </a:r>
        </a:p>
      </dgm:t>
    </dgm:pt>
    <dgm:pt modelId="{D658435D-DE10-4B41-8FB3-0D3E294D9409}" type="parTrans" cxnId="{BE16A1BD-05D9-4012-A00A-F649ACF29B5B}">
      <dgm:prSet/>
      <dgm:spPr/>
      <dgm:t>
        <a:bodyPr/>
        <a:lstStyle/>
        <a:p>
          <a:endParaRPr lang="en-US"/>
        </a:p>
      </dgm:t>
    </dgm:pt>
    <dgm:pt modelId="{B799C274-C061-43D4-BD8A-B336E9B5638A}" type="sibTrans" cxnId="{BE16A1BD-05D9-4012-A00A-F649ACF29B5B}">
      <dgm:prSet/>
      <dgm:spPr/>
      <dgm:t>
        <a:bodyPr/>
        <a:lstStyle/>
        <a:p>
          <a:endParaRPr lang="en-US"/>
        </a:p>
      </dgm:t>
    </dgm:pt>
    <dgm:pt modelId="{F5E2C572-98A3-4D42-8E83-9E5F37DB2E88}">
      <dgm:prSet phldrT="[Text]" custT="1"/>
      <dgm:spPr/>
      <dgm:t>
        <a:bodyPr/>
        <a:lstStyle/>
        <a:p>
          <a:r>
            <a:rPr lang="en-US" sz="2400" b="0" i="0" dirty="0"/>
            <a:t>Indo-European Greek Attic–Ionic Demotic Greek Southern dialects Cretan Greek</a:t>
          </a:r>
          <a:endParaRPr lang="en-US" sz="2400" dirty="0"/>
        </a:p>
      </dgm:t>
    </dgm:pt>
    <dgm:pt modelId="{C1526D6D-D1F3-437C-9E8D-7B6CEC5A3124}" type="parTrans" cxnId="{3D8DC4E9-A695-4EE4-8C9C-7BBA27259318}">
      <dgm:prSet/>
      <dgm:spPr/>
      <dgm:t>
        <a:bodyPr/>
        <a:lstStyle/>
        <a:p>
          <a:endParaRPr lang="en-US"/>
        </a:p>
      </dgm:t>
    </dgm:pt>
    <dgm:pt modelId="{CEDBE049-C990-47A7-A0FA-F6BD61EA4C9B}" type="sibTrans" cxnId="{3D8DC4E9-A695-4EE4-8C9C-7BBA27259318}">
      <dgm:prSet/>
      <dgm:spPr/>
      <dgm:t>
        <a:bodyPr/>
        <a:lstStyle/>
        <a:p>
          <a:endParaRPr lang="en-US"/>
        </a:p>
      </dgm:t>
    </dgm:pt>
    <dgm:pt modelId="{68F309DB-F95B-4945-B987-C521C37B5981}">
      <dgm:prSet phldrT="[Text]"/>
      <dgm:spPr/>
      <dgm:t>
        <a:bodyPr/>
        <a:lstStyle/>
        <a:p>
          <a:r>
            <a:rPr lang="en-US" dirty="0"/>
            <a:t>Origin Country</a:t>
          </a:r>
        </a:p>
      </dgm:t>
    </dgm:pt>
    <dgm:pt modelId="{679F5744-FD0F-47A2-A7ED-0922A0ADC6B1}" type="parTrans" cxnId="{29F2B905-4C75-4681-931E-AFB0B8AF6776}">
      <dgm:prSet/>
      <dgm:spPr/>
      <dgm:t>
        <a:bodyPr/>
        <a:lstStyle/>
        <a:p>
          <a:endParaRPr lang="en-US"/>
        </a:p>
      </dgm:t>
    </dgm:pt>
    <dgm:pt modelId="{4C2F9033-B27E-447C-9487-5726E2F0DD0A}" type="sibTrans" cxnId="{29F2B905-4C75-4681-931E-AFB0B8AF6776}">
      <dgm:prSet/>
      <dgm:spPr/>
      <dgm:t>
        <a:bodyPr/>
        <a:lstStyle/>
        <a:p>
          <a:endParaRPr lang="en-US"/>
        </a:p>
      </dgm:t>
    </dgm:pt>
    <dgm:pt modelId="{90641DEC-FF4A-4E47-91EC-CE3CDF7DAE7D}">
      <dgm:prSet phldrT="[Text]"/>
      <dgm:spPr/>
      <dgm:t>
        <a:bodyPr/>
        <a:lstStyle/>
        <a:p>
          <a:r>
            <a:rPr lang="en-US" dirty="0"/>
            <a:t>Present world</a:t>
          </a:r>
        </a:p>
      </dgm:t>
    </dgm:pt>
    <dgm:pt modelId="{59D50D80-4D5B-4FE1-8364-1145508F8CE2}" type="parTrans" cxnId="{CED46BFC-8FA6-4CB0-8D7E-2F5E28779FE8}">
      <dgm:prSet/>
      <dgm:spPr/>
      <dgm:t>
        <a:bodyPr/>
        <a:lstStyle/>
        <a:p>
          <a:endParaRPr lang="en-US"/>
        </a:p>
      </dgm:t>
    </dgm:pt>
    <dgm:pt modelId="{6CE4E2E2-B3F5-4A90-AB4D-D11FB78A4BBF}" type="sibTrans" cxnId="{CED46BFC-8FA6-4CB0-8D7E-2F5E28779FE8}">
      <dgm:prSet/>
      <dgm:spPr/>
      <dgm:t>
        <a:bodyPr/>
        <a:lstStyle/>
        <a:p>
          <a:endParaRPr lang="en-US"/>
        </a:p>
      </dgm:t>
    </dgm:pt>
    <dgm:pt modelId="{5EB0FBEB-290A-4D84-B7A9-7F73D7B1CF5E}">
      <dgm:prSet phldrT="[Text]"/>
      <dgm:spPr/>
      <dgm:t>
        <a:bodyPr/>
        <a:lstStyle/>
        <a:p>
          <a:r>
            <a:rPr lang="en-US" dirty="0"/>
            <a:t>Greece</a:t>
          </a:r>
        </a:p>
      </dgm:t>
    </dgm:pt>
    <dgm:pt modelId="{D3232AEA-031D-413D-B157-3359426DF07C}" type="parTrans" cxnId="{FB01EF0C-559F-4DD8-975E-C8436AF67776}">
      <dgm:prSet/>
      <dgm:spPr/>
      <dgm:t>
        <a:bodyPr/>
        <a:lstStyle/>
        <a:p>
          <a:endParaRPr lang="en-US"/>
        </a:p>
      </dgm:t>
    </dgm:pt>
    <dgm:pt modelId="{871F5A70-50F3-4C10-B7FC-1F6118C5040F}" type="sibTrans" cxnId="{FB01EF0C-559F-4DD8-975E-C8436AF67776}">
      <dgm:prSet/>
      <dgm:spPr/>
      <dgm:t>
        <a:bodyPr/>
        <a:lstStyle/>
        <a:p>
          <a:endParaRPr lang="en-US"/>
        </a:p>
      </dgm:t>
    </dgm:pt>
    <dgm:pt modelId="{8D714BDE-A4E5-4E0C-A575-7AFFAD9C991A}">
      <dgm:prSet phldrT="[Text]"/>
      <dgm:spPr/>
      <dgm:t>
        <a:bodyPr/>
        <a:lstStyle/>
        <a:p>
          <a:r>
            <a:rPr lang="en-US" dirty="0"/>
            <a:t>Crete</a:t>
          </a:r>
          <a:endParaRPr lang="en-US" dirty="0"/>
        </a:p>
      </dgm:t>
    </dgm:pt>
    <dgm:pt modelId="{369C277D-3EA6-4681-AF3D-128B4048E30F}" type="parTrans" cxnId="{38018EC5-A6D4-495B-BE91-1346E27DED23}">
      <dgm:prSet/>
      <dgm:spPr/>
      <dgm:t>
        <a:bodyPr/>
        <a:lstStyle/>
        <a:p>
          <a:endParaRPr lang="en-US"/>
        </a:p>
      </dgm:t>
    </dgm:pt>
    <dgm:pt modelId="{C6AAEFFC-BC5D-41F0-A8E6-504CB5B53D22}" type="sibTrans" cxnId="{38018EC5-A6D4-495B-BE91-1346E27DED23}">
      <dgm:prSet/>
      <dgm:spPr/>
      <dgm:t>
        <a:bodyPr/>
        <a:lstStyle/>
        <a:p>
          <a:endParaRPr lang="en-US"/>
        </a:p>
      </dgm:t>
    </dgm:pt>
    <dgm:pt modelId="{7F4E9526-D14D-4C61-BF7F-6C633269FE64}" type="pres">
      <dgm:prSet presAssocID="{5AE2CD25-9CFC-4669-9F3C-849C00069059}" presName="Name0" presStyleCnt="0">
        <dgm:presLayoutVars>
          <dgm:dir/>
          <dgm:animLvl val="lvl"/>
          <dgm:resizeHandles val="exact"/>
        </dgm:presLayoutVars>
      </dgm:prSet>
      <dgm:spPr/>
    </dgm:pt>
    <dgm:pt modelId="{C31E5EBB-CFB1-48F5-8CF4-8335AC90D06F}" type="pres">
      <dgm:prSet presAssocID="{6A076045-857A-459A-8B98-F21C88872FE9}" presName="composite" presStyleCnt="0"/>
      <dgm:spPr/>
    </dgm:pt>
    <dgm:pt modelId="{7A81A0E7-D020-4EFB-ADD3-102C4E7B0AAC}" type="pres">
      <dgm:prSet presAssocID="{6A076045-857A-459A-8B98-F21C88872FE9}" presName="parTx" presStyleLbl="alignNode1" presStyleIdx="0" presStyleCnt="3">
        <dgm:presLayoutVars>
          <dgm:chMax val="0"/>
          <dgm:chPref val="0"/>
          <dgm:bulletEnabled val="1"/>
        </dgm:presLayoutVars>
      </dgm:prSet>
      <dgm:spPr/>
    </dgm:pt>
    <dgm:pt modelId="{57BBF52B-17CE-4A20-B383-BCE84B3BF369}" type="pres">
      <dgm:prSet presAssocID="{6A076045-857A-459A-8B98-F21C88872FE9}" presName="desTx" presStyleLbl="alignAccFollowNode1" presStyleIdx="0" presStyleCnt="3">
        <dgm:presLayoutVars>
          <dgm:bulletEnabled val="1"/>
        </dgm:presLayoutVars>
      </dgm:prSet>
      <dgm:spPr/>
    </dgm:pt>
    <dgm:pt modelId="{E88128B7-6CA3-4C9A-A948-05E47AF26B97}" type="pres">
      <dgm:prSet presAssocID="{B799C274-C061-43D4-BD8A-B336E9B5638A}" presName="space" presStyleCnt="0"/>
      <dgm:spPr/>
    </dgm:pt>
    <dgm:pt modelId="{A9D1F889-72A6-4FF4-A9B6-6B17C7DCB6FF}" type="pres">
      <dgm:prSet presAssocID="{68F309DB-F95B-4945-B987-C521C37B5981}" presName="composite" presStyleCnt="0"/>
      <dgm:spPr/>
    </dgm:pt>
    <dgm:pt modelId="{A8215469-3463-4D77-B87C-F3BE11F99AA6}" type="pres">
      <dgm:prSet presAssocID="{68F309DB-F95B-4945-B987-C521C37B5981}" presName="parTx" presStyleLbl="alignNode1" presStyleIdx="1" presStyleCnt="3">
        <dgm:presLayoutVars>
          <dgm:chMax val="0"/>
          <dgm:chPref val="0"/>
          <dgm:bulletEnabled val="1"/>
        </dgm:presLayoutVars>
      </dgm:prSet>
      <dgm:spPr/>
    </dgm:pt>
    <dgm:pt modelId="{23337524-0DBC-4332-AA7C-B6FA9059B108}" type="pres">
      <dgm:prSet presAssocID="{68F309DB-F95B-4945-B987-C521C37B5981}" presName="desTx" presStyleLbl="alignAccFollowNode1" presStyleIdx="1" presStyleCnt="3">
        <dgm:presLayoutVars>
          <dgm:bulletEnabled val="1"/>
        </dgm:presLayoutVars>
      </dgm:prSet>
      <dgm:spPr/>
    </dgm:pt>
    <dgm:pt modelId="{F66E790E-948B-4042-AF5F-5E9E1FE8EA7D}" type="pres">
      <dgm:prSet presAssocID="{4C2F9033-B27E-447C-9487-5726E2F0DD0A}" presName="space" presStyleCnt="0"/>
      <dgm:spPr/>
    </dgm:pt>
    <dgm:pt modelId="{5C58FC33-9E53-4FC7-B8C9-52118893B7BB}" type="pres">
      <dgm:prSet presAssocID="{90641DEC-FF4A-4E47-91EC-CE3CDF7DAE7D}" presName="composite" presStyleCnt="0"/>
      <dgm:spPr/>
    </dgm:pt>
    <dgm:pt modelId="{25F1F902-0C89-4955-AF72-A03DC4BB6FC6}" type="pres">
      <dgm:prSet presAssocID="{90641DEC-FF4A-4E47-91EC-CE3CDF7DAE7D}" presName="parTx" presStyleLbl="alignNode1" presStyleIdx="2" presStyleCnt="3">
        <dgm:presLayoutVars>
          <dgm:chMax val="0"/>
          <dgm:chPref val="0"/>
          <dgm:bulletEnabled val="1"/>
        </dgm:presLayoutVars>
      </dgm:prSet>
      <dgm:spPr/>
    </dgm:pt>
    <dgm:pt modelId="{1BBCF446-FD2D-414C-81BF-D7723BDE6991}" type="pres">
      <dgm:prSet presAssocID="{90641DEC-FF4A-4E47-91EC-CE3CDF7DAE7D}" presName="desTx" presStyleLbl="alignAccFollowNode1" presStyleIdx="2" presStyleCnt="3">
        <dgm:presLayoutVars>
          <dgm:bulletEnabled val="1"/>
        </dgm:presLayoutVars>
      </dgm:prSet>
      <dgm:spPr/>
    </dgm:pt>
  </dgm:ptLst>
  <dgm:cxnLst>
    <dgm:cxn modelId="{29F2B905-4C75-4681-931E-AFB0B8AF6776}" srcId="{5AE2CD25-9CFC-4669-9F3C-849C00069059}" destId="{68F309DB-F95B-4945-B987-C521C37B5981}" srcOrd="1" destOrd="0" parTransId="{679F5744-FD0F-47A2-A7ED-0922A0ADC6B1}" sibTransId="{4C2F9033-B27E-447C-9487-5726E2F0DD0A}"/>
    <dgm:cxn modelId="{FB01EF0C-559F-4DD8-975E-C8436AF67776}" srcId="{90641DEC-FF4A-4E47-91EC-CE3CDF7DAE7D}" destId="{5EB0FBEB-290A-4D84-B7A9-7F73D7B1CF5E}" srcOrd="0" destOrd="0" parTransId="{D3232AEA-031D-413D-B157-3359426DF07C}" sibTransId="{871F5A70-50F3-4C10-B7FC-1F6118C5040F}"/>
    <dgm:cxn modelId="{9C03F11D-AF9C-44F1-9617-05ED046402CE}" type="presOf" srcId="{5AE2CD25-9CFC-4669-9F3C-849C00069059}" destId="{7F4E9526-D14D-4C61-BF7F-6C633269FE64}" srcOrd="0" destOrd="0" presId="urn:microsoft.com/office/officeart/2005/8/layout/hList1"/>
    <dgm:cxn modelId="{06B7A021-3F15-43A0-8FC5-605B75B87A6F}" type="presOf" srcId="{8D714BDE-A4E5-4E0C-A575-7AFFAD9C991A}" destId="{23337524-0DBC-4332-AA7C-B6FA9059B108}" srcOrd="0" destOrd="0" presId="urn:microsoft.com/office/officeart/2005/8/layout/hList1"/>
    <dgm:cxn modelId="{EA4FB332-F952-409D-B148-8A10F59BD8DC}" type="presOf" srcId="{68F309DB-F95B-4945-B987-C521C37B5981}" destId="{A8215469-3463-4D77-B87C-F3BE11F99AA6}" srcOrd="0" destOrd="0" presId="urn:microsoft.com/office/officeart/2005/8/layout/hList1"/>
    <dgm:cxn modelId="{B165D043-FFEF-4305-8587-C1E9A32CD22C}" type="presOf" srcId="{5EB0FBEB-290A-4D84-B7A9-7F73D7B1CF5E}" destId="{1BBCF446-FD2D-414C-81BF-D7723BDE6991}" srcOrd="0" destOrd="0" presId="urn:microsoft.com/office/officeart/2005/8/layout/hList1"/>
    <dgm:cxn modelId="{6126A466-F6C8-4EA4-9CBA-16822083573B}" type="presOf" srcId="{90641DEC-FF4A-4E47-91EC-CE3CDF7DAE7D}" destId="{25F1F902-0C89-4955-AF72-A03DC4BB6FC6}" srcOrd="0" destOrd="0" presId="urn:microsoft.com/office/officeart/2005/8/layout/hList1"/>
    <dgm:cxn modelId="{953876A7-F5F4-4F3F-817C-2F3ED9C16B19}" type="presOf" srcId="{F5E2C572-98A3-4D42-8E83-9E5F37DB2E88}" destId="{57BBF52B-17CE-4A20-B383-BCE84B3BF369}" srcOrd="0" destOrd="0" presId="urn:microsoft.com/office/officeart/2005/8/layout/hList1"/>
    <dgm:cxn modelId="{BE16A1BD-05D9-4012-A00A-F649ACF29B5B}" srcId="{5AE2CD25-9CFC-4669-9F3C-849C00069059}" destId="{6A076045-857A-459A-8B98-F21C88872FE9}" srcOrd="0" destOrd="0" parTransId="{D658435D-DE10-4B41-8FB3-0D3E294D9409}" sibTransId="{B799C274-C061-43D4-BD8A-B336E9B5638A}"/>
    <dgm:cxn modelId="{38018EC5-A6D4-495B-BE91-1346E27DED23}" srcId="{68F309DB-F95B-4945-B987-C521C37B5981}" destId="{8D714BDE-A4E5-4E0C-A575-7AFFAD9C991A}" srcOrd="0" destOrd="0" parTransId="{369C277D-3EA6-4681-AF3D-128B4048E30F}" sibTransId="{C6AAEFFC-BC5D-41F0-A8E6-504CB5B53D22}"/>
    <dgm:cxn modelId="{46BCBCC7-C774-446B-AF31-BA2FF8938648}" type="presOf" srcId="{6A076045-857A-459A-8B98-F21C88872FE9}" destId="{7A81A0E7-D020-4EFB-ADD3-102C4E7B0AAC}" srcOrd="0" destOrd="0" presId="urn:microsoft.com/office/officeart/2005/8/layout/hList1"/>
    <dgm:cxn modelId="{3D8DC4E9-A695-4EE4-8C9C-7BBA27259318}" srcId="{6A076045-857A-459A-8B98-F21C88872FE9}" destId="{F5E2C572-98A3-4D42-8E83-9E5F37DB2E88}" srcOrd="0" destOrd="0" parTransId="{C1526D6D-D1F3-437C-9E8D-7B6CEC5A3124}" sibTransId="{CEDBE049-C990-47A7-A0FA-F6BD61EA4C9B}"/>
    <dgm:cxn modelId="{CED46BFC-8FA6-4CB0-8D7E-2F5E28779FE8}" srcId="{5AE2CD25-9CFC-4669-9F3C-849C00069059}" destId="{90641DEC-FF4A-4E47-91EC-CE3CDF7DAE7D}" srcOrd="2" destOrd="0" parTransId="{59D50D80-4D5B-4FE1-8364-1145508F8CE2}" sibTransId="{6CE4E2E2-B3F5-4A90-AB4D-D11FB78A4BBF}"/>
    <dgm:cxn modelId="{F22073F1-9781-46DE-9954-53931F2C0108}" type="presParOf" srcId="{7F4E9526-D14D-4C61-BF7F-6C633269FE64}" destId="{C31E5EBB-CFB1-48F5-8CF4-8335AC90D06F}" srcOrd="0" destOrd="0" presId="urn:microsoft.com/office/officeart/2005/8/layout/hList1"/>
    <dgm:cxn modelId="{4FCE5256-7EA3-4BAA-B690-E4F76FD52D50}" type="presParOf" srcId="{C31E5EBB-CFB1-48F5-8CF4-8335AC90D06F}" destId="{7A81A0E7-D020-4EFB-ADD3-102C4E7B0AAC}" srcOrd="0" destOrd="0" presId="urn:microsoft.com/office/officeart/2005/8/layout/hList1"/>
    <dgm:cxn modelId="{BCEBF5C6-498F-4A9F-8770-5F1DC983FECA}" type="presParOf" srcId="{C31E5EBB-CFB1-48F5-8CF4-8335AC90D06F}" destId="{57BBF52B-17CE-4A20-B383-BCE84B3BF369}" srcOrd="1" destOrd="0" presId="urn:microsoft.com/office/officeart/2005/8/layout/hList1"/>
    <dgm:cxn modelId="{3EAB1834-8DBA-4565-9D1A-846B673980B5}" type="presParOf" srcId="{7F4E9526-D14D-4C61-BF7F-6C633269FE64}" destId="{E88128B7-6CA3-4C9A-A948-05E47AF26B97}" srcOrd="1" destOrd="0" presId="urn:microsoft.com/office/officeart/2005/8/layout/hList1"/>
    <dgm:cxn modelId="{63A4563C-58B2-4959-B64B-DF61C378C73E}" type="presParOf" srcId="{7F4E9526-D14D-4C61-BF7F-6C633269FE64}" destId="{A9D1F889-72A6-4FF4-A9B6-6B17C7DCB6FF}" srcOrd="2" destOrd="0" presId="urn:microsoft.com/office/officeart/2005/8/layout/hList1"/>
    <dgm:cxn modelId="{581C59BB-BF49-410A-B6CD-948A31D97679}" type="presParOf" srcId="{A9D1F889-72A6-4FF4-A9B6-6B17C7DCB6FF}" destId="{A8215469-3463-4D77-B87C-F3BE11F99AA6}" srcOrd="0" destOrd="0" presId="urn:microsoft.com/office/officeart/2005/8/layout/hList1"/>
    <dgm:cxn modelId="{153C31EA-01AA-4BDC-96CA-F6824B755CAE}" type="presParOf" srcId="{A9D1F889-72A6-4FF4-A9B6-6B17C7DCB6FF}" destId="{23337524-0DBC-4332-AA7C-B6FA9059B108}" srcOrd="1" destOrd="0" presId="urn:microsoft.com/office/officeart/2005/8/layout/hList1"/>
    <dgm:cxn modelId="{72337A60-54DA-4A8E-A5E2-A2D5344B1CF6}" type="presParOf" srcId="{7F4E9526-D14D-4C61-BF7F-6C633269FE64}" destId="{F66E790E-948B-4042-AF5F-5E9E1FE8EA7D}" srcOrd="3" destOrd="0" presId="urn:microsoft.com/office/officeart/2005/8/layout/hList1"/>
    <dgm:cxn modelId="{01779321-07F3-4811-804F-47757BF37505}" type="presParOf" srcId="{7F4E9526-D14D-4C61-BF7F-6C633269FE64}" destId="{5C58FC33-9E53-4FC7-B8C9-52118893B7BB}" srcOrd="4" destOrd="0" presId="urn:microsoft.com/office/officeart/2005/8/layout/hList1"/>
    <dgm:cxn modelId="{B4122FD9-0FAC-4240-AD57-AD1794DFE399}" type="presParOf" srcId="{5C58FC33-9E53-4FC7-B8C9-52118893B7BB}" destId="{25F1F902-0C89-4955-AF72-A03DC4BB6FC6}" srcOrd="0" destOrd="0" presId="urn:microsoft.com/office/officeart/2005/8/layout/hList1"/>
    <dgm:cxn modelId="{CACE72DE-8EF8-4161-8684-0EA0EBE803F4}" type="presParOf" srcId="{5C58FC33-9E53-4FC7-B8C9-52118893B7BB}" destId="{1BBCF446-FD2D-414C-81BF-D7723BDE699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AE2CD25-9CFC-4669-9F3C-849C0006905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A076045-857A-459A-8B98-F21C88872FE9}">
      <dgm:prSet phldrT="[Text]"/>
      <dgm:spPr/>
      <dgm:t>
        <a:bodyPr/>
        <a:lstStyle/>
        <a:p>
          <a:r>
            <a:rPr lang="en-US" dirty="0"/>
            <a:t>Language</a:t>
          </a:r>
        </a:p>
      </dgm:t>
    </dgm:pt>
    <dgm:pt modelId="{D658435D-DE10-4B41-8FB3-0D3E294D9409}" type="parTrans" cxnId="{BE16A1BD-05D9-4012-A00A-F649ACF29B5B}">
      <dgm:prSet/>
      <dgm:spPr/>
      <dgm:t>
        <a:bodyPr/>
        <a:lstStyle/>
        <a:p>
          <a:endParaRPr lang="en-US"/>
        </a:p>
      </dgm:t>
    </dgm:pt>
    <dgm:pt modelId="{B799C274-C061-43D4-BD8A-B336E9B5638A}" type="sibTrans" cxnId="{BE16A1BD-05D9-4012-A00A-F649ACF29B5B}">
      <dgm:prSet/>
      <dgm:spPr/>
      <dgm:t>
        <a:bodyPr/>
        <a:lstStyle/>
        <a:p>
          <a:endParaRPr lang="en-US"/>
        </a:p>
      </dgm:t>
    </dgm:pt>
    <dgm:pt modelId="{F5E2C572-98A3-4D42-8E83-9E5F37DB2E88}">
      <dgm:prSet phldrT="[Text]" custT="1"/>
      <dgm:spPr/>
      <dgm:t>
        <a:bodyPr/>
        <a:lstStyle/>
        <a:p>
          <a:r>
            <a:rPr lang="en-US" sz="2400" b="0" i="0" dirty="0"/>
            <a:t>Arabic</a:t>
          </a:r>
          <a:endParaRPr lang="en-US" sz="2400" dirty="0"/>
        </a:p>
      </dgm:t>
    </dgm:pt>
    <dgm:pt modelId="{C1526D6D-D1F3-437C-9E8D-7B6CEC5A3124}" type="parTrans" cxnId="{3D8DC4E9-A695-4EE4-8C9C-7BBA27259318}">
      <dgm:prSet/>
      <dgm:spPr/>
      <dgm:t>
        <a:bodyPr/>
        <a:lstStyle/>
        <a:p>
          <a:endParaRPr lang="en-US"/>
        </a:p>
      </dgm:t>
    </dgm:pt>
    <dgm:pt modelId="{CEDBE049-C990-47A7-A0FA-F6BD61EA4C9B}" type="sibTrans" cxnId="{3D8DC4E9-A695-4EE4-8C9C-7BBA27259318}">
      <dgm:prSet/>
      <dgm:spPr/>
      <dgm:t>
        <a:bodyPr/>
        <a:lstStyle/>
        <a:p>
          <a:endParaRPr lang="en-US"/>
        </a:p>
      </dgm:t>
    </dgm:pt>
    <dgm:pt modelId="{68F309DB-F95B-4945-B987-C521C37B5981}">
      <dgm:prSet phldrT="[Text]"/>
      <dgm:spPr/>
      <dgm:t>
        <a:bodyPr/>
        <a:lstStyle/>
        <a:p>
          <a:r>
            <a:rPr lang="en-US" dirty="0"/>
            <a:t>Origin Country</a:t>
          </a:r>
        </a:p>
      </dgm:t>
    </dgm:pt>
    <dgm:pt modelId="{679F5744-FD0F-47A2-A7ED-0922A0ADC6B1}" type="parTrans" cxnId="{29F2B905-4C75-4681-931E-AFB0B8AF6776}">
      <dgm:prSet/>
      <dgm:spPr/>
      <dgm:t>
        <a:bodyPr/>
        <a:lstStyle/>
        <a:p>
          <a:endParaRPr lang="en-US"/>
        </a:p>
      </dgm:t>
    </dgm:pt>
    <dgm:pt modelId="{4C2F9033-B27E-447C-9487-5726E2F0DD0A}" type="sibTrans" cxnId="{29F2B905-4C75-4681-931E-AFB0B8AF6776}">
      <dgm:prSet/>
      <dgm:spPr/>
      <dgm:t>
        <a:bodyPr/>
        <a:lstStyle/>
        <a:p>
          <a:endParaRPr lang="en-US"/>
        </a:p>
      </dgm:t>
    </dgm:pt>
    <dgm:pt modelId="{90641DEC-FF4A-4E47-91EC-CE3CDF7DAE7D}">
      <dgm:prSet phldrT="[Text]"/>
      <dgm:spPr/>
      <dgm:t>
        <a:bodyPr/>
        <a:lstStyle/>
        <a:p>
          <a:r>
            <a:rPr lang="en-US" dirty="0"/>
            <a:t>Present world</a:t>
          </a:r>
        </a:p>
      </dgm:t>
    </dgm:pt>
    <dgm:pt modelId="{59D50D80-4D5B-4FE1-8364-1145508F8CE2}" type="parTrans" cxnId="{CED46BFC-8FA6-4CB0-8D7E-2F5E28779FE8}">
      <dgm:prSet/>
      <dgm:spPr/>
      <dgm:t>
        <a:bodyPr/>
        <a:lstStyle/>
        <a:p>
          <a:endParaRPr lang="en-US"/>
        </a:p>
      </dgm:t>
    </dgm:pt>
    <dgm:pt modelId="{6CE4E2E2-B3F5-4A90-AB4D-D11FB78A4BBF}" type="sibTrans" cxnId="{CED46BFC-8FA6-4CB0-8D7E-2F5E28779FE8}">
      <dgm:prSet/>
      <dgm:spPr/>
      <dgm:t>
        <a:bodyPr/>
        <a:lstStyle/>
        <a:p>
          <a:endParaRPr lang="en-US"/>
        </a:p>
      </dgm:t>
    </dgm:pt>
    <dgm:pt modelId="{5EB0FBEB-290A-4D84-B7A9-7F73D7B1CF5E}">
      <dgm:prSet phldrT="[Text]"/>
      <dgm:spPr/>
      <dgm:t>
        <a:bodyPr/>
        <a:lstStyle/>
        <a:p>
          <a:r>
            <a:rPr lang="en-US" dirty="0"/>
            <a:t>Saudi </a:t>
          </a:r>
          <a:r>
            <a:rPr lang="en-US" dirty="0" err="1"/>
            <a:t>arabia</a:t>
          </a:r>
          <a:r>
            <a:rPr lang="en-US" dirty="0"/>
            <a:t>, </a:t>
          </a:r>
          <a:r>
            <a:rPr lang="en-US" dirty="0" err="1"/>
            <a:t>etc</a:t>
          </a:r>
          <a:endParaRPr lang="en-US" dirty="0"/>
        </a:p>
      </dgm:t>
    </dgm:pt>
    <dgm:pt modelId="{D3232AEA-031D-413D-B157-3359426DF07C}" type="parTrans" cxnId="{FB01EF0C-559F-4DD8-975E-C8436AF67776}">
      <dgm:prSet/>
      <dgm:spPr/>
      <dgm:t>
        <a:bodyPr/>
        <a:lstStyle/>
        <a:p>
          <a:endParaRPr lang="en-US"/>
        </a:p>
      </dgm:t>
    </dgm:pt>
    <dgm:pt modelId="{871F5A70-50F3-4C10-B7FC-1F6118C5040F}" type="sibTrans" cxnId="{FB01EF0C-559F-4DD8-975E-C8436AF67776}">
      <dgm:prSet/>
      <dgm:spPr/>
      <dgm:t>
        <a:bodyPr/>
        <a:lstStyle/>
        <a:p>
          <a:endParaRPr lang="en-US"/>
        </a:p>
      </dgm:t>
    </dgm:pt>
    <dgm:pt modelId="{8D714BDE-A4E5-4E0C-A575-7AFFAD9C991A}">
      <dgm:prSet phldrT="[Text]"/>
      <dgm:spPr/>
      <dgm:t>
        <a:bodyPr/>
        <a:lstStyle/>
        <a:p>
          <a:r>
            <a:rPr lang="en-US" dirty="0"/>
            <a:t>Arab countries</a:t>
          </a:r>
        </a:p>
      </dgm:t>
    </dgm:pt>
    <dgm:pt modelId="{369C277D-3EA6-4681-AF3D-128B4048E30F}" type="parTrans" cxnId="{38018EC5-A6D4-495B-BE91-1346E27DED23}">
      <dgm:prSet/>
      <dgm:spPr/>
      <dgm:t>
        <a:bodyPr/>
        <a:lstStyle/>
        <a:p>
          <a:endParaRPr lang="en-US"/>
        </a:p>
      </dgm:t>
    </dgm:pt>
    <dgm:pt modelId="{C6AAEFFC-BC5D-41F0-A8E6-504CB5B53D22}" type="sibTrans" cxnId="{38018EC5-A6D4-495B-BE91-1346E27DED23}">
      <dgm:prSet/>
      <dgm:spPr/>
      <dgm:t>
        <a:bodyPr/>
        <a:lstStyle/>
        <a:p>
          <a:endParaRPr lang="en-US"/>
        </a:p>
      </dgm:t>
    </dgm:pt>
    <dgm:pt modelId="{7F4E9526-D14D-4C61-BF7F-6C633269FE64}" type="pres">
      <dgm:prSet presAssocID="{5AE2CD25-9CFC-4669-9F3C-849C00069059}" presName="Name0" presStyleCnt="0">
        <dgm:presLayoutVars>
          <dgm:dir/>
          <dgm:animLvl val="lvl"/>
          <dgm:resizeHandles val="exact"/>
        </dgm:presLayoutVars>
      </dgm:prSet>
      <dgm:spPr/>
    </dgm:pt>
    <dgm:pt modelId="{C31E5EBB-CFB1-48F5-8CF4-8335AC90D06F}" type="pres">
      <dgm:prSet presAssocID="{6A076045-857A-459A-8B98-F21C88872FE9}" presName="composite" presStyleCnt="0"/>
      <dgm:spPr/>
    </dgm:pt>
    <dgm:pt modelId="{7A81A0E7-D020-4EFB-ADD3-102C4E7B0AAC}" type="pres">
      <dgm:prSet presAssocID="{6A076045-857A-459A-8B98-F21C88872FE9}" presName="parTx" presStyleLbl="alignNode1" presStyleIdx="0" presStyleCnt="3">
        <dgm:presLayoutVars>
          <dgm:chMax val="0"/>
          <dgm:chPref val="0"/>
          <dgm:bulletEnabled val="1"/>
        </dgm:presLayoutVars>
      </dgm:prSet>
      <dgm:spPr/>
    </dgm:pt>
    <dgm:pt modelId="{57BBF52B-17CE-4A20-B383-BCE84B3BF369}" type="pres">
      <dgm:prSet presAssocID="{6A076045-857A-459A-8B98-F21C88872FE9}" presName="desTx" presStyleLbl="alignAccFollowNode1" presStyleIdx="0" presStyleCnt="3">
        <dgm:presLayoutVars>
          <dgm:bulletEnabled val="1"/>
        </dgm:presLayoutVars>
      </dgm:prSet>
      <dgm:spPr/>
    </dgm:pt>
    <dgm:pt modelId="{E88128B7-6CA3-4C9A-A948-05E47AF26B97}" type="pres">
      <dgm:prSet presAssocID="{B799C274-C061-43D4-BD8A-B336E9B5638A}" presName="space" presStyleCnt="0"/>
      <dgm:spPr/>
    </dgm:pt>
    <dgm:pt modelId="{A9D1F889-72A6-4FF4-A9B6-6B17C7DCB6FF}" type="pres">
      <dgm:prSet presAssocID="{68F309DB-F95B-4945-B987-C521C37B5981}" presName="composite" presStyleCnt="0"/>
      <dgm:spPr/>
    </dgm:pt>
    <dgm:pt modelId="{A8215469-3463-4D77-B87C-F3BE11F99AA6}" type="pres">
      <dgm:prSet presAssocID="{68F309DB-F95B-4945-B987-C521C37B5981}" presName="parTx" presStyleLbl="alignNode1" presStyleIdx="1" presStyleCnt="3">
        <dgm:presLayoutVars>
          <dgm:chMax val="0"/>
          <dgm:chPref val="0"/>
          <dgm:bulletEnabled val="1"/>
        </dgm:presLayoutVars>
      </dgm:prSet>
      <dgm:spPr/>
    </dgm:pt>
    <dgm:pt modelId="{23337524-0DBC-4332-AA7C-B6FA9059B108}" type="pres">
      <dgm:prSet presAssocID="{68F309DB-F95B-4945-B987-C521C37B5981}" presName="desTx" presStyleLbl="alignAccFollowNode1" presStyleIdx="1" presStyleCnt="3">
        <dgm:presLayoutVars>
          <dgm:bulletEnabled val="1"/>
        </dgm:presLayoutVars>
      </dgm:prSet>
      <dgm:spPr/>
    </dgm:pt>
    <dgm:pt modelId="{F66E790E-948B-4042-AF5F-5E9E1FE8EA7D}" type="pres">
      <dgm:prSet presAssocID="{4C2F9033-B27E-447C-9487-5726E2F0DD0A}" presName="space" presStyleCnt="0"/>
      <dgm:spPr/>
    </dgm:pt>
    <dgm:pt modelId="{5C58FC33-9E53-4FC7-B8C9-52118893B7BB}" type="pres">
      <dgm:prSet presAssocID="{90641DEC-FF4A-4E47-91EC-CE3CDF7DAE7D}" presName="composite" presStyleCnt="0"/>
      <dgm:spPr/>
    </dgm:pt>
    <dgm:pt modelId="{25F1F902-0C89-4955-AF72-A03DC4BB6FC6}" type="pres">
      <dgm:prSet presAssocID="{90641DEC-FF4A-4E47-91EC-CE3CDF7DAE7D}" presName="parTx" presStyleLbl="alignNode1" presStyleIdx="2" presStyleCnt="3">
        <dgm:presLayoutVars>
          <dgm:chMax val="0"/>
          <dgm:chPref val="0"/>
          <dgm:bulletEnabled val="1"/>
        </dgm:presLayoutVars>
      </dgm:prSet>
      <dgm:spPr/>
    </dgm:pt>
    <dgm:pt modelId="{1BBCF446-FD2D-414C-81BF-D7723BDE6991}" type="pres">
      <dgm:prSet presAssocID="{90641DEC-FF4A-4E47-91EC-CE3CDF7DAE7D}" presName="desTx" presStyleLbl="alignAccFollowNode1" presStyleIdx="2" presStyleCnt="3">
        <dgm:presLayoutVars>
          <dgm:bulletEnabled val="1"/>
        </dgm:presLayoutVars>
      </dgm:prSet>
      <dgm:spPr/>
    </dgm:pt>
  </dgm:ptLst>
  <dgm:cxnLst>
    <dgm:cxn modelId="{29F2B905-4C75-4681-931E-AFB0B8AF6776}" srcId="{5AE2CD25-9CFC-4669-9F3C-849C00069059}" destId="{68F309DB-F95B-4945-B987-C521C37B5981}" srcOrd="1" destOrd="0" parTransId="{679F5744-FD0F-47A2-A7ED-0922A0ADC6B1}" sibTransId="{4C2F9033-B27E-447C-9487-5726E2F0DD0A}"/>
    <dgm:cxn modelId="{FB01EF0C-559F-4DD8-975E-C8436AF67776}" srcId="{90641DEC-FF4A-4E47-91EC-CE3CDF7DAE7D}" destId="{5EB0FBEB-290A-4D84-B7A9-7F73D7B1CF5E}" srcOrd="0" destOrd="0" parTransId="{D3232AEA-031D-413D-B157-3359426DF07C}" sibTransId="{871F5A70-50F3-4C10-B7FC-1F6118C5040F}"/>
    <dgm:cxn modelId="{9C03F11D-AF9C-44F1-9617-05ED046402CE}" type="presOf" srcId="{5AE2CD25-9CFC-4669-9F3C-849C00069059}" destId="{7F4E9526-D14D-4C61-BF7F-6C633269FE64}" srcOrd="0" destOrd="0" presId="urn:microsoft.com/office/officeart/2005/8/layout/hList1"/>
    <dgm:cxn modelId="{06B7A021-3F15-43A0-8FC5-605B75B87A6F}" type="presOf" srcId="{8D714BDE-A4E5-4E0C-A575-7AFFAD9C991A}" destId="{23337524-0DBC-4332-AA7C-B6FA9059B108}" srcOrd="0" destOrd="0" presId="urn:microsoft.com/office/officeart/2005/8/layout/hList1"/>
    <dgm:cxn modelId="{EA4FB332-F952-409D-B148-8A10F59BD8DC}" type="presOf" srcId="{68F309DB-F95B-4945-B987-C521C37B5981}" destId="{A8215469-3463-4D77-B87C-F3BE11F99AA6}" srcOrd="0" destOrd="0" presId="urn:microsoft.com/office/officeart/2005/8/layout/hList1"/>
    <dgm:cxn modelId="{B165D043-FFEF-4305-8587-C1E9A32CD22C}" type="presOf" srcId="{5EB0FBEB-290A-4D84-B7A9-7F73D7B1CF5E}" destId="{1BBCF446-FD2D-414C-81BF-D7723BDE6991}" srcOrd="0" destOrd="0" presId="urn:microsoft.com/office/officeart/2005/8/layout/hList1"/>
    <dgm:cxn modelId="{6126A466-F6C8-4EA4-9CBA-16822083573B}" type="presOf" srcId="{90641DEC-FF4A-4E47-91EC-CE3CDF7DAE7D}" destId="{25F1F902-0C89-4955-AF72-A03DC4BB6FC6}" srcOrd="0" destOrd="0" presId="urn:microsoft.com/office/officeart/2005/8/layout/hList1"/>
    <dgm:cxn modelId="{953876A7-F5F4-4F3F-817C-2F3ED9C16B19}" type="presOf" srcId="{F5E2C572-98A3-4D42-8E83-9E5F37DB2E88}" destId="{57BBF52B-17CE-4A20-B383-BCE84B3BF369}" srcOrd="0" destOrd="0" presId="urn:microsoft.com/office/officeart/2005/8/layout/hList1"/>
    <dgm:cxn modelId="{BE16A1BD-05D9-4012-A00A-F649ACF29B5B}" srcId="{5AE2CD25-9CFC-4669-9F3C-849C00069059}" destId="{6A076045-857A-459A-8B98-F21C88872FE9}" srcOrd="0" destOrd="0" parTransId="{D658435D-DE10-4B41-8FB3-0D3E294D9409}" sibTransId="{B799C274-C061-43D4-BD8A-B336E9B5638A}"/>
    <dgm:cxn modelId="{38018EC5-A6D4-495B-BE91-1346E27DED23}" srcId="{68F309DB-F95B-4945-B987-C521C37B5981}" destId="{8D714BDE-A4E5-4E0C-A575-7AFFAD9C991A}" srcOrd="0" destOrd="0" parTransId="{369C277D-3EA6-4681-AF3D-128B4048E30F}" sibTransId="{C6AAEFFC-BC5D-41F0-A8E6-504CB5B53D22}"/>
    <dgm:cxn modelId="{46BCBCC7-C774-446B-AF31-BA2FF8938648}" type="presOf" srcId="{6A076045-857A-459A-8B98-F21C88872FE9}" destId="{7A81A0E7-D020-4EFB-ADD3-102C4E7B0AAC}" srcOrd="0" destOrd="0" presId="urn:microsoft.com/office/officeart/2005/8/layout/hList1"/>
    <dgm:cxn modelId="{3D8DC4E9-A695-4EE4-8C9C-7BBA27259318}" srcId="{6A076045-857A-459A-8B98-F21C88872FE9}" destId="{F5E2C572-98A3-4D42-8E83-9E5F37DB2E88}" srcOrd="0" destOrd="0" parTransId="{C1526D6D-D1F3-437C-9E8D-7B6CEC5A3124}" sibTransId="{CEDBE049-C990-47A7-A0FA-F6BD61EA4C9B}"/>
    <dgm:cxn modelId="{CED46BFC-8FA6-4CB0-8D7E-2F5E28779FE8}" srcId="{5AE2CD25-9CFC-4669-9F3C-849C00069059}" destId="{90641DEC-FF4A-4E47-91EC-CE3CDF7DAE7D}" srcOrd="2" destOrd="0" parTransId="{59D50D80-4D5B-4FE1-8364-1145508F8CE2}" sibTransId="{6CE4E2E2-B3F5-4A90-AB4D-D11FB78A4BBF}"/>
    <dgm:cxn modelId="{F22073F1-9781-46DE-9954-53931F2C0108}" type="presParOf" srcId="{7F4E9526-D14D-4C61-BF7F-6C633269FE64}" destId="{C31E5EBB-CFB1-48F5-8CF4-8335AC90D06F}" srcOrd="0" destOrd="0" presId="urn:microsoft.com/office/officeart/2005/8/layout/hList1"/>
    <dgm:cxn modelId="{4FCE5256-7EA3-4BAA-B690-E4F76FD52D50}" type="presParOf" srcId="{C31E5EBB-CFB1-48F5-8CF4-8335AC90D06F}" destId="{7A81A0E7-D020-4EFB-ADD3-102C4E7B0AAC}" srcOrd="0" destOrd="0" presId="urn:microsoft.com/office/officeart/2005/8/layout/hList1"/>
    <dgm:cxn modelId="{BCEBF5C6-498F-4A9F-8770-5F1DC983FECA}" type="presParOf" srcId="{C31E5EBB-CFB1-48F5-8CF4-8335AC90D06F}" destId="{57BBF52B-17CE-4A20-B383-BCE84B3BF369}" srcOrd="1" destOrd="0" presId="urn:microsoft.com/office/officeart/2005/8/layout/hList1"/>
    <dgm:cxn modelId="{3EAB1834-8DBA-4565-9D1A-846B673980B5}" type="presParOf" srcId="{7F4E9526-D14D-4C61-BF7F-6C633269FE64}" destId="{E88128B7-6CA3-4C9A-A948-05E47AF26B97}" srcOrd="1" destOrd="0" presId="urn:microsoft.com/office/officeart/2005/8/layout/hList1"/>
    <dgm:cxn modelId="{63A4563C-58B2-4959-B64B-DF61C378C73E}" type="presParOf" srcId="{7F4E9526-D14D-4C61-BF7F-6C633269FE64}" destId="{A9D1F889-72A6-4FF4-A9B6-6B17C7DCB6FF}" srcOrd="2" destOrd="0" presId="urn:microsoft.com/office/officeart/2005/8/layout/hList1"/>
    <dgm:cxn modelId="{581C59BB-BF49-410A-B6CD-948A31D97679}" type="presParOf" srcId="{A9D1F889-72A6-4FF4-A9B6-6B17C7DCB6FF}" destId="{A8215469-3463-4D77-B87C-F3BE11F99AA6}" srcOrd="0" destOrd="0" presId="urn:microsoft.com/office/officeart/2005/8/layout/hList1"/>
    <dgm:cxn modelId="{153C31EA-01AA-4BDC-96CA-F6824B755CAE}" type="presParOf" srcId="{A9D1F889-72A6-4FF4-A9B6-6B17C7DCB6FF}" destId="{23337524-0DBC-4332-AA7C-B6FA9059B108}" srcOrd="1" destOrd="0" presId="urn:microsoft.com/office/officeart/2005/8/layout/hList1"/>
    <dgm:cxn modelId="{72337A60-54DA-4A8E-A5E2-A2D5344B1CF6}" type="presParOf" srcId="{7F4E9526-D14D-4C61-BF7F-6C633269FE64}" destId="{F66E790E-948B-4042-AF5F-5E9E1FE8EA7D}" srcOrd="3" destOrd="0" presId="urn:microsoft.com/office/officeart/2005/8/layout/hList1"/>
    <dgm:cxn modelId="{01779321-07F3-4811-804F-47757BF37505}" type="presParOf" srcId="{7F4E9526-D14D-4C61-BF7F-6C633269FE64}" destId="{5C58FC33-9E53-4FC7-B8C9-52118893B7BB}" srcOrd="4" destOrd="0" presId="urn:microsoft.com/office/officeart/2005/8/layout/hList1"/>
    <dgm:cxn modelId="{B4122FD9-0FAC-4240-AD57-AD1794DFE399}" type="presParOf" srcId="{5C58FC33-9E53-4FC7-B8C9-52118893B7BB}" destId="{25F1F902-0C89-4955-AF72-A03DC4BB6FC6}" srcOrd="0" destOrd="0" presId="urn:microsoft.com/office/officeart/2005/8/layout/hList1"/>
    <dgm:cxn modelId="{CACE72DE-8EF8-4161-8684-0EA0EBE803F4}" type="presParOf" srcId="{5C58FC33-9E53-4FC7-B8C9-52118893B7BB}" destId="{1BBCF446-FD2D-414C-81BF-D7723BDE699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AE2CD25-9CFC-4669-9F3C-849C0006905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A076045-857A-459A-8B98-F21C88872FE9}">
      <dgm:prSet phldrT="[Text]"/>
      <dgm:spPr/>
      <dgm:t>
        <a:bodyPr/>
        <a:lstStyle/>
        <a:p>
          <a:r>
            <a:rPr lang="en-US" dirty="0"/>
            <a:t>Language</a:t>
          </a:r>
        </a:p>
      </dgm:t>
    </dgm:pt>
    <dgm:pt modelId="{D658435D-DE10-4B41-8FB3-0D3E294D9409}" type="parTrans" cxnId="{BE16A1BD-05D9-4012-A00A-F649ACF29B5B}">
      <dgm:prSet/>
      <dgm:spPr/>
      <dgm:t>
        <a:bodyPr/>
        <a:lstStyle/>
        <a:p>
          <a:endParaRPr lang="en-US"/>
        </a:p>
      </dgm:t>
    </dgm:pt>
    <dgm:pt modelId="{B799C274-C061-43D4-BD8A-B336E9B5638A}" type="sibTrans" cxnId="{BE16A1BD-05D9-4012-A00A-F649ACF29B5B}">
      <dgm:prSet/>
      <dgm:spPr/>
      <dgm:t>
        <a:bodyPr/>
        <a:lstStyle/>
        <a:p>
          <a:endParaRPr lang="en-US"/>
        </a:p>
      </dgm:t>
    </dgm:pt>
    <dgm:pt modelId="{F5E2C572-98A3-4D42-8E83-9E5F37DB2E88}">
      <dgm:prSet phldrT="[Text]" custT="1"/>
      <dgm:spPr/>
      <dgm:t>
        <a:bodyPr/>
        <a:lstStyle/>
        <a:p>
          <a:r>
            <a:rPr lang="en-US" sz="2400" b="0" i="0" dirty="0"/>
            <a:t>Roman</a:t>
          </a:r>
          <a:endParaRPr lang="en-US" sz="2400" dirty="0"/>
        </a:p>
      </dgm:t>
    </dgm:pt>
    <dgm:pt modelId="{C1526D6D-D1F3-437C-9E8D-7B6CEC5A3124}" type="parTrans" cxnId="{3D8DC4E9-A695-4EE4-8C9C-7BBA27259318}">
      <dgm:prSet/>
      <dgm:spPr/>
      <dgm:t>
        <a:bodyPr/>
        <a:lstStyle/>
        <a:p>
          <a:endParaRPr lang="en-US"/>
        </a:p>
      </dgm:t>
    </dgm:pt>
    <dgm:pt modelId="{CEDBE049-C990-47A7-A0FA-F6BD61EA4C9B}" type="sibTrans" cxnId="{3D8DC4E9-A695-4EE4-8C9C-7BBA27259318}">
      <dgm:prSet/>
      <dgm:spPr/>
      <dgm:t>
        <a:bodyPr/>
        <a:lstStyle/>
        <a:p>
          <a:endParaRPr lang="en-US"/>
        </a:p>
      </dgm:t>
    </dgm:pt>
    <dgm:pt modelId="{68F309DB-F95B-4945-B987-C521C37B5981}">
      <dgm:prSet phldrT="[Text]"/>
      <dgm:spPr/>
      <dgm:t>
        <a:bodyPr/>
        <a:lstStyle/>
        <a:p>
          <a:r>
            <a:rPr lang="en-US" dirty="0"/>
            <a:t>Origin Country</a:t>
          </a:r>
        </a:p>
      </dgm:t>
    </dgm:pt>
    <dgm:pt modelId="{679F5744-FD0F-47A2-A7ED-0922A0ADC6B1}" type="parTrans" cxnId="{29F2B905-4C75-4681-931E-AFB0B8AF6776}">
      <dgm:prSet/>
      <dgm:spPr/>
      <dgm:t>
        <a:bodyPr/>
        <a:lstStyle/>
        <a:p>
          <a:endParaRPr lang="en-US"/>
        </a:p>
      </dgm:t>
    </dgm:pt>
    <dgm:pt modelId="{4C2F9033-B27E-447C-9487-5726E2F0DD0A}" type="sibTrans" cxnId="{29F2B905-4C75-4681-931E-AFB0B8AF6776}">
      <dgm:prSet/>
      <dgm:spPr/>
      <dgm:t>
        <a:bodyPr/>
        <a:lstStyle/>
        <a:p>
          <a:endParaRPr lang="en-US"/>
        </a:p>
      </dgm:t>
    </dgm:pt>
    <dgm:pt modelId="{90641DEC-FF4A-4E47-91EC-CE3CDF7DAE7D}">
      <dgm:prSet phldrT="[Text]"/>
      <dgm:spPr/>
      <dgm:t>
        <a:bodyPr/>
        <a:lstStyle/>
        <a:p>
          <a:r>
            <a:rPr lang="en-US" dirty="0"/>
            <a:t>Present world</a:t>
          </a:r>
        </a:p>
      </dgm:t>
    </dgm:pt>
    <dgm:pt modelId="{59D50D80-4D5B-4FE1-8364-1145508F8CE2}" type="parTrans" cxnId="{CED46BFC-8FA6-4CB0-8D7E-2F5E28779FE8}">
      <dgm:prSet/>
      <dgm:spPr/>
      <dgm:t>
        <a:bodyPr/>
        <a:lstStyle/>
        <a:p>
          <a:endParaRPr lang="en-US"/>
        </a:p>
      </dgm:t>
    </dgm:pt>
    <dgm:pt modelId="{6CE4E2E2-B3F5-4A90-AB4D-D11FB78A4BBF}" type="sibTrans" cxnId="{CED46BFC-8FA6-4CB0-8D7E-2F5E28779FE8}">
      <dgm:prSet/>
      <dgm:spPr/>
      <dgm:t>
        <a:bodyPr/>
        <a:lstStyle/>
        <a:p>
          <a:endParaRPr lang="en-US"/>
        </a:p>
      </dgm:t>
    </dgm:pt>
    <dgm:pt modelId="{5EB0FBEB-290A-4D84-B7A9-7F73D7B1CF5E}">
      <dgm:prSet phldrT="[Text]"/>
      <dgm:spPr/>
      <dgm:t>
        <a:bodyPr/>
        <a:lstStyle/>
        <a:p>
          <a:r>
            <a:rPr lang="en-US" dirty="0"/>
            <a:t>Rome</a:t>
          </a:r>
        </a:p>
      </dgm:t>
    </dgm:pt>
    <dgm:pt modelId="{D3232AEA-031D-413D-B157-3359426DF07C}" type="parTrans" cxnId="{FB01EF0C-559F-4DD8-975E-C8436AF67776}">
      <dgm:prSet/>
      <dgm:spPr/>
      <dgm:t>
        <a:bodyPr/>
        <a:lstStyle/>
        <a:p>
          <a:endParaRPr lang="en-US"/>
        </a:p>
      </dgm:t>
    </dgm:pt>
    <dgm:pt modelId="{871F5A70-50F3-4C10-B7FC-1F6118C5040F}" type="sibTrans" cxnId="{FB01EF0C-559F-4DD8-975E-C8436AF67776}">
      <dgm:prSet/>
      <dgm:spPr/>
      <dgm:t>
        <a:bodyPr/>
        <a:lstStyle/>
        <a:p>
          <a:endParaRPr lang="en-US"/>
        </a:p>
      </dgm:t>
    </dgm:pt>
    <dgm:pt modelId="{8D714BDE-A4E5-4E0C-A575-7AFFAD9C991A}">
      <dgm:prSet phldrT="[Text]"/>
      <dgm:spPr/>
      <dgm:t>
        <a:bodyPr/>
        <a:lstStyle/>
        <a:p>
          <a:r>
            <a:rPr lang="en-US" dirty="0"/>
            <a:t>Romania</a:t>
          </a:r>
        </a:p>
      </dgm:t>
    </dgm:pt>
    <dgm:pt modelId="{369C277D-3EA6-4681-AF3D-128B4048E30F}" type="parTrans" cxnId="{38018EC5-A6D4-495B-BE91-1346E27DED23}">
      <dgm:prSet/>
      <dgm:spPr/>
      <dgm:t>
        <a:bodyPr/>
        <a:lstStyle/>
        <a:p>
          <a:endParaRPr lang="en-US"/>
        </a:p>
      </dgm:t>
    </dgm:pt>
    <dgm:pt modelId="{C6AAEFFC-BC5D-41F0-A8E6-504CB5B53D22}" type="sibTrans" cxnId="{38018EC5-A6D4-495B-BE91-1346E27DED23}">
      <dgm:prSet/>
      <dgm:spPr/>
      <dgm:t>
        <a:bodyPr/>
        <a:lstStyle/>
        <a:p>
          <a:endParaRPr lang="en-US"/>
        </a:p>
      </dgm:t>
    </dgm:pt>
    <dgm:pt modelId="{7F4E9526-D14D-4C61-BF7F-6C633269FE64}" type="pres">
      <dgm:prSet presAssocID="{5AE2CD25-9CFC-4669-9F3C-849C00069059}" presName="Name0" presStyleCnt="0">
        <dgm:presLayoutVars>
          <dgm:dir/>
          <dgm:animLvl val="lvl"/>
          <dgm:resizeHandles val="exact"/>
        </dgm:presLayoutVars>
      </dgm:prSet>
      <dgm:spPr/>
    </dgm:pt>
    <dgm:pt modelId="{C31E5EBB-CFB1-48F5-8CF4-8335AC90D06F}" type="pres">
      <dgm:prSet presAssocID="{6A076045-857A-459A-8B98-F21C88872FE9}" presName="composite" presStyleCnt="0"/>
      <dgm:spPr/>
    </dgm:pt>
    <dgm:pt modelId="{7A81A0E7-D020-4EFB-ADD3-102C4E7B0AAC}" type="pres">
      <dgm:prSet presAssocID="{6A076045-857A-459A-8B98-F21C88872FE9}" presName="parTx" presStyleLbl="alignNode1" presStyleIdx="0" presStyleCnt="3">
        <dgm:presLayoutVars>
          <dgm:chMax val="0"/>
          <dgm:chPref val="0"/>
          <dgm:bulletEnabled val="1"/>
        </dgm:presLayoutVars>
      </dgm:prSet>
      <dgm:spPr/>
    </dgm:pt>
    <dgm:pt modelId="{57BBF52B-17CE-4A20-B383-BCE84B3BF369}" type="pres">
      <dgm:prSet presAssocID="{6A076045-857A-459A-8B98-F21C88872FE9}" presName="desTx" presStyleLbl="alignAccFollowNode1" presStyleIdx="0" presStyleCnt="3">
        <dgm:presLayoutVars>
          <dgm:bulletEnabled val="1"/>
        </dgm:presLayoutVars>
      </dgm:prSet>
      <dgm:spPr/>
    </dgm:pt>
    <dgm:pt modelId="{E88128B7-6CA3-4C9A-A948-05E47AF26B97}" type="pres">
      <dgm:prSet presAssocID="{B799C274-C061-43D4-BD8A-B336E9B5638A}" presName="space" presStyleCnt="0"/>
      <dgm:spPr/>
    </dgm:pt>
    <dgm:pt modelId="{A9D1F889-72A6-4FF4-A9B6-6B17C7DCB6FF}" type="pres">
      <dgm:prSet presAssocID="{68F309DB-F95B-4945-B987-C521C37B5981}" presName="composite" presStyleCnt="0"/>
      <dgm:spPr/>
    </dgm:pt>
    <dgm:pt modelId="{A8215469-3463-4D77-B87C-F3BE11F99AA6}" type="pres">
      <dgm:prSet presAssocID="{68F309DB-F95B-4945-B987-C521C37B5981}" presName="parTx" presStyleLbl="alignNode1" presStyleIdx="1" presStyleCnt="3">
        <dgm:presLayoutVars>
          <dgm:chMax val="0"/>
          <dgm:chPref val="0"/>
          <dgm:bulletEnabled val="1"/>
        </dgm:presLayoutVars>
      </dgm:prSet>
      <dgm:spPr/>
    </dgm:pt>
    <dgm:pt modelId="{23337524-0DBC-4332-AA7C-B6FA9059B108}" type="pres">
      <dgm:prSet presAssocID="{68F309DB-F95B-4945-B987-C521C37B5981}" presName="desTx" presStyleLbl="alignAccFollowNode1" presStyleIdx="1" presStyleCnt="3">
        <dgm:presLayoutVars>
          <dgm:bulletEnabled val="1"/>
        </dgm:presLayoutVars>
      </dgm:prSet>
      <dgm:spPr/>
    </dgm:pt>
    <dgm:pt modelId="{F66E790E-948B-4042-AF5F-5E9E1FE8EA7D}" type="pres">
      <dgm:prSet presAssocID="{4C2F9033-B27E-447C-9487-5726E2F0DD0A}" presName="space" presStyleCnt="0"/>
      <dgm:spPr/>
    </dgm:pt>
    <dgm:pt modelId="{5C58FC33-9E53-4FC7-B8C9-52118893B7BB}" type="pres">
      <dgm:prSet presAssocID="{90641DEC-FF4A-4E47-91EC-CE3CDF7DAE7D}" presName="composite" presStyleCnt="0"/>
      <dgm:spPr/>
    </dgm:pt>
    <dgm:pt modelId="{25F1F902-0C89-4955-AF72-A03DC4BB6FC6}" type="pres">
      <dgm:prSet presAssocID="{90641DEC-FF4A-4E47-91EC-CE3CDF7DAE7D}" presName="parTx" presStyleLbl="alignNode1" presStyleIdx="2" presStyleCnt="3">
        <dgm:presLayoutVars>
          <dgm:chMax val="0"/>
          <dgm:chPref val="0"/>
          <dgm:bulletEnabled val="1"/>
        </dgm:presLayoutVars>
      </dgm:prSet>
      <dgm:spPr/>
    </dgm:pt>
    <dgm:pt modelId="{1BBCF446-FD2D-414C-81BF-D7723BDE6991}" type="pres">
      <dgm:prSet presAssocID="{90641DEC-FF4A-4E47-91EC-CE3CDF7DAE7D}" presName="desTx" presStyleLbl="alignAccFollowNode1" presStyleIdx="2" presStyleCnt="3">
        <dgm:presLayoutVars>
          <dgm:bulletEnabled val="1"/>
        </dgm:presLayoutVars>
      </dgm:prSet>
      <dgm:spPr/>
    </dgm:pt>
  </dgm:ptLst>
  <dgm:cxnLst>
    <dgm:cxn modelId="{29F2B905-4C75-4681-931E-AFB0B8AF6776}" srcId="{5AE2CD25-9CFC-4669-9F3C-849C00069059}" destId="{68F309DB-F95B-4945-B987-C521C37B5981}" srcOrd="1" destOrd="0" parTransId="{679F5744-FD0F-47A2-A7ED-0922A0ADC6B1}" sibTransId="{4C2F9033-B27E-447C-9487-5726E2F0DD0A}"/>
    <dgm:cxn modelId="{FB01EF0C-559F-4DD8-975E-C8436AF67776}" srcId="{90641DEC-FF4A-4E47-91EC-CE3CDF7DAE7D}" destId="{5EB0FBEB-290A-4D84-B7A9-7F73D7B1CF5E}" srcOrd="0" destOrd="0" parTransId="{D3232AEA-031D-413D-B157-3359426DF07C}" sibTransId="{871F5A70-50F3-4C10-B7FC-1F6118C5040F}"/>
    <dgm:cxn modelId="{9C03F11D-AF9C-44F1-9617-05ED046402CE}" type="presOf" srcId="{5AE2CD25-9CFC-4669-9F3C-849C00069059}" destId="{7F4E9526-D14D-4C61-BF7F-6C633269FE64}" srcOrd="0" destOrd="0" presId="urn:microsoft.com/office/officeart/2005/8/layout/hList1"/>
    <dgm:cxn modelId="{06B7A021-3F15-43A0-8FC5-605B75B87A6F}" type="presOf" srcId="{8D714BDE-A4E5-4E0C-A575-7AFFAD9C991A}" destId="{23337524-0DBC-4332-AA7C-B6FA9059B108}" srcOrd="0" destOrd="0" presId="urn:microsoft.com/office/officeart/2005/8/layout/hList1"/>
    <dgm:cxn modelId="{EA4FB332-F952-409D-B148-8A10F59BD8DC}" type="presOf" srcId="{68F309DB-F95B-4945-B987-C521C37B5981}" destId="{A8215469-3463-4D77-B87C-F3BE11F99AA6}" srcOrd="0" destOrd="0" presId="urn:microsoft.com/office/officeart/2005/8/layout/hList1"/>
    <dgm:cxn modelId="{B165D043-FFEF-4305-8587-C1E9A32CD22C}" type="presOf" srcId="{5EB0FBEB-290A-4D84-B7A9-7F73D7B1CF5E}" destId="{1BBCF446-FD2D-414C-81BF-D7723BDE6991}" srcOrd="0" destOrd="0" presId="urn:microsoft.com/office/officeart/2005/8/layout/hList1"/>
    <dgm:cxn modelId="{6126A466-F6C8-4EA4-9CBA-16822083573B}" type="presOf" srcId="{90641DEC-FF4A-4E47-91EC-CE3CDF7DAE7D}" destId="{25F1F902-0C89-4955-AF72-A03DC4BB6FC6}" srcOrd="0" destOrd="0" presId="urn:microsoft.com/office/officeart/2005/8/layout/hList1"/>
    <dgm:cxn modelId="{953876A7-F5F4-4F3F-817C-2F3ED9C16B19}" type="presOf" srcId="{F5E2C572-98A3-4D42-8E83-9E5F37DB2E88}" destId="{57BBF52B-17CE-4A20-B383-BCE84B3BF369}" srcOrd="0" destOrd="0" presId="urn:microsoft.com/office/officeart/2005/8/layout/hList1"/>
    <dgm:cxn modelId="{BE16A1BD-05D9-4012-A00A-F649ACF29B5B}" srcId="{5AE2CD25-9CFC-4669-9F3C-849C00069059}" destId="{6A076045-857A-459A-8B98-F21C88872FE9}" srcOrd="0" destOrd="0" parTransId="{D658435D-DE10-4B41-8FB3-0D3E294D9409}" sibTransId="{B799C274-C061-43D4-BD8A-B336E9B5638A}"/>
    <dgm:cxn modelId="{38018EC5-A6D4-495B-BE91-1346E27DED23}" srcId="{68F309DB-F95B-4945-B987-C521C37B5981}" destId="{8D714BDE-A4E5-4E0C-A575-7AFFAD9C991A}" srcOrd="0" destOrd="0" parTransId="{369C277D-3EA6-4681-AF3D-128B4048E30F}" sibTransId="{C6AAEFFC-BC5D-41F0-A8E6-504CB5B53D22}"/>
    <dgm:cxn modelId="{46BCBCC7-C774-446B-AF31-BA2FF8938648}" type="presOf" srcId="{6A076045-857A-459A-8B98-F21C88872FE9}" destId="{7A81A0E7-D020-4EFB-ADD3-102C4E7B0AAC}" srcOrd="0" destOrd="0" presId="urn:microsoft.com/office/officeart/2005/8/layout/hList1"/>
    <dgm:cxn modelId="{3D8DC4E9-A695-4EE4-8C9C-7BBA27259318}" srcId="{6A076045-857A-459A-8B98-F21C88872FE9}" destId="{F5E2C572-98A3-4D42-8E83-9E5F37DB2E88}" srcOrd="0" destOrd="0" parTransId="{C1526D6D-D1F3-437C-9E8D-7B6CEC5A3124}" sibTransId="{CEDBE049-C990-47A7-A0FA-F6BD61EA4C9B}"/>
    <dgm:cxn modelId="{CED46BFC-8FA6-4CB0-8D7E-2F5E28779FE8}" srcId="{5AE2CD25-9CFC-4669-9F3C-849C00069059}" destId="{90641DEC-FF4A-4E47-91EC-CE3CDF7DAE7D}" srcOrd="2" destOrd="0" parTransId="{59D50D80-4D5B-4FE1-8364-1145508F8CE2}" sibTransId="{6CE4E2E2-B3F5-4A90-AB4D-D11FB78A4BBF}"/>
    <dgm:cxn modelId="{F22073F1-9781-46DE-9954-53931F2C0108}" type="presParOf" srcId="{7F4E9526-D14D-4C61-BF7F-6C633269FE64}" destId="{C31E5EBB-CFB1-48F5-8CF4-8335AC90D06F}" srcOrd="0" destOrd="0" presId="urn:microsoft.com/office/officeart/2005/8/layout/hList1"/>
    <dgm:cxn modelId="{4FCE5256-7EA3-4BAA-B690-E4F76FD52D50}" type="presParOf" srcId="{C31E5EBB-CFB1-48F5-8CF4-8335AC90D06F}" destId="{7A81A0E7-D020-4EFB-ADD3-102C4E7B0AAC}" srcOrd="0" destOrd="0" presId="urn:microsoft.com/office/officeart/2005/8/layout/hList1"/>
    <dgm:cxn modelId="{BCEBF5C6-498F-4A9F-8770-5F1DC983FECA}" type="presParOf" srcId="{C31E5EBB-CFB1-48F5-8CF4-8335AC90D06F}" destId="{57BBF52B-17CE-4A20-B383-BCE84B3BF369}" srcOrd="1" destOrd="0" presId="urn:microsoft.com/office/officeart/2005/8/layout/hList1"/>
    <dgm:cxn modelId="{3EAB1834-8DBA-4565-9D1A-846B673980B5}" type="presParOf" srcId="{7F4E9526-D14D-4C61-BF7F-6C633269FE64}" destId="{E88128B7-6CA3-4C9A-A948-05E47AF26B97}" srcOrd="1" destOrd="0" presId="urn:microsoft.com/office/officeart/2005/8/layout/hList1"/>
    <dgm:cxn modelId="{63A4563C-58B2-4959-B64B-DF61C378C73E}" type="presParOf" srcId="{7F4E9526-D14D-4C61-BF7F-6C633269FE64}" destId="{A9D1F889-72A6-4FF4-A9B6-6B17C7DCB6FF}" srcOrd="2" destOrd="0" presId="urn:microsoft.com/office/officeart/2005/8/layout/hList1"/>
    <dgm:cxn modelId="{581C59BB-BF49-410A-B6CD-948A31D97679}" type="presParOf" srcId="{A9D1F889-72A6-4FF4-A9B6-6B17C7DCB6FF}" destId="{A8215469-3463-4D77-B87C-F3BE11F99AA6}" srcOrd="0" destOrd="0" presId="urn:microsoft.com/office/officeart/2005/8/layout/hList1"/>
    <dgm:cxn modelId="{153C31EA-01AA-4BDC-96CA-F6824B755CAE}" type="presParOf" srcId="{A9D1F889-72A6-4FF4-A9B6-6B17C7DCB6FF}" destId="{23337524-0DBC-4332-AA7C-B6FA9059B108}" srcOrd="1" destOrd="0" presId="urn:microsoft.com/office/officeart/2005/8/layout/hList1"/>
    <dgm:cxn modelId="{72337A60-54DA-4A8E-A5E2-A2D5344B1CF6}" type="presParOf" srcId="{7F4E9526-D14D-4C61-BF7F-6C633269FE64}" destId="{F66E790E-948B-4042-AF5F-5E9E1FE8EA7D}" srcOrd="3" destOrd="0" presId="urn:microsoft.com/office/officeart/2005/8/layout/hList1"/>
    <dgm:cxn modelId="{01779321-07F3-4811-804F-47757BF37505}" type="presParOf" srcId="{7F4E9526-D14D-4C61-BF7F-6C633269FE64}" destId="{5C58FC33-9E53-4FC7-B8C9-52118893B7BB}" srcOrd="4" destOrd="0" presId="urn:microsoft.com/office/officeart/2005/8/layout/hList1"/>
    <dgm:cxn modelId="{B4122FD9-0FAC-4240-AD57-AD1794DFE399}" type="presParOf" srcId="{5C58FC33-9E53-4FC7-B8C9-52118893B7BB}" destId="{25F1F902-0C89-4955-AF72-A03DC4BB6FC6}" srcOrd="0" destOrd="0" presId="urn:microsoft.com/office/officeart/2005/8/layout/hList1"/>
    <dgm:cxn modelId="{CACE72DE-8EF8-4161-8684-0EA0EBE803F4}" type="presParOf" srcId="{5C58FC33-9E53-4FC7-B8C9-52118893B7BB}" destId="{1BBCF446-FD2D-414C-81BF-D7723BDE699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E2CD25-9CFC-4669-9F3C-849C0006905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A076045-857A-459A-8B98-F21C88872FE9}">
      <dgm:prSet phldrT="[Text]"/>
      <dgm:spPr/>
      <dgm:t>
        <a:bodyPr/>
        <a:lstStyle/>
        <a:p>
          <a:r>
            <a:rPr lang="en-US" dirty="0"/>
            <a:t>Language</a:t>
          </a:r>
        </a:p>
      </dgm:t>
    </dgm:pt>
    <dgm:pt modelId="{D658435D-DE10-4B41-8FB3-0D3E294D9409}" type="parTrans" cxnId="{BE16A1BD-05D9-4012-A00A-F649ACF29B5B}">
      <dgm:prSet/>
      <dgm:spPr/>
      <dgm:t>
        <a:bodyPr/>
        <a:lstStyle/>
        <a:p>
          <a:endParaRPr lang="en-US"/>
        </a:p>
      </dgm:t>
    </dgm:pt>
    <dgm:pt modelId="{B799C274-C061-43D4-BD8A-B336E9B5638A}" type="sibTrans" cxnId="{BE16A1BD-05D9-4012-A00A-F649ACF29B5B}">
      <dgm:prSet/>
      <dgm:spPr/>
      <dgm:t>
        <a:bodyPr/>
        <a:lstStyle/>
        <a:p>
          <a:endParaRPr lang="en-US"/>
        </a:p>
      </dgm:t>
    </dgm:pt>
    <dgm:pt modelId="{F5E2C572-98A3-4D42-8E83-9E5F37DB2E88}">
      <dgm:prSet phldrT="[Text]"/>
      <dgm:spPr/>
      <dgm:t>
        <a:bodyPr/>
        <a:lstStyle/>
        <a:p>
          <a:r>
            <a:rPr lang="en-US" dirty="0"/>
            <a:t>Median</a:t>
          </a:r>
        </a:p>
      </dgm:t>
    </dgm:pt>
    <dgm:pt modelId="{C1526D6D-D1F3-437C-9E8D-7B6CEC5A3124}" type="parTrans" cxnId="{3D8DC4E9-A695-4EE4-8C9C-7BBA27259318}">
      <dgm:prSet/>
      <dgm:spPr/>
      <dgm:t>
        <a:bodyPr/>
        <a:lstStyle/>
        <a:p>
          <a:endParaRPr lang="en-US"/>
        </a:p>
      </dgm:t>
    </dgm:pt>
    <dgm:pt modelId="{CEDBE049-C990-47A7-A0FA-F6BD61EA4C9B}" type="sibTrans" cxnId="{3D8DC4E9-A695-4EE4-8C9C-7BBA27259318}">
      <dgm:prSet/>
      <dgm:spPr/>
      <dgm:t>
        <a:bodyPr/>
        <a:lstStyle/>
        <a:p>
          <a:endParaRPr lang="en-US"/>
        </a:p>
      </dgm:t>
    </dgm:pt>
    <dgm:pt modelId="{68F309DB-F95B-4945-B987-C521C37B5981}">
      <dgm:prSet phldrT="[Text]"/>
      <dgm:spPr/>
      <dgm:t>
        <a:bodyPr/>
        <a:lstStyle/>
        <a:p>
          <a:r>
            <a:rPr lang="en-US" dirty="0"/>
            <a:t>Origin Country</a:t>
          </a:r>
        </a:p>
      </dgm:t>
    </dgm:pt>
    <dgm:pt modelId="{679F5744-FD0F-47A2-A7ED-0922A0ADC6B1}" type="parTrans" cxnId="{29F2B905-4C75-4681-931E-AFB0B8AF6776}">
      <dgm:prSet/>
      <dgm:spPr/>
      <dgm:t>
        <a:bodyPr/>
        <a:lstStyle/>
        <a:p>
          <a:endParaRPr lang="en-US"/>
        </a:p>
      </dgm:t>
    </dgm:pt>
    <dgm:pt modelId="{4C2F9033-B27E-447C-9487-5726E2F0DD0A}" type="sibTrans" cxnId="{29F2B905-4C75-4681-931E-AFB0B8AF6776}">
      <dgm:prSet/>
      <dgm:spPr/>
      <dgm:t>
        <a:bodyPr/>
        <a:lstStyle/>
        <a:p>
          <a:endParaRPr lang="en-US"/>
        </a:p>
      </dgm:t>
    </dgm:pt>
    <dgm:pt modelId="{90641DEC-FF4A-4E47-91EC-CE3CDF7DAE7D}">
      <dgm:prSet phldrT="[Text]"/>
      <dgm:spPr/>
      <dgm:t>
        <a:bodyPr/>
        <a:lstStyle/>
        <a:p>
          <a:r>
            <a:rPr lang="en-US" dirty="0"/>
            <a:t>Present world</a:t>
          </a:r>
        </a:p>
      </dgm:t>
    </dgm:pt>
    <dgm:pt modelId="{59D50D80-4D5B-4FE1-8364-1145508F8CE2}" type="parTrans" cxnId="{CED46BFC-8FA6-4CB0-8D7E-2F5E28779FE8}">
      <dgm:prSet/>
      <dgm:spPr/>
      <dgm:t>
        <a:bodyPr/>
        <a:lstStyle/>
        <a:p>
          <a:endParaRPr lang="en-US"/>
        </a:p>
      </dgm:t>
    </dgm:pt>
    <dgm:pt modelId="{6CE4E2E2-B3F5-4A90-AB4D-D11FB78A4BBF}" type="sibTrans" cxnId="{CED46BFC-8FA6-4CB0-8D7E-2F5E28779FE8}">
      <dgm:prSet/>
      <dgm:spPr/>
      <dgm:t>
        <a:bodyPr/>
        <a:lstStyle/>
        <a:p>
          <a:endParaRPr lang="en-US"/>
        </a:p>
      </dgm:t>
    </dgm:pt>
    <dgm:pt modelId="{5EB0FBEB-290A-4D84-B7A9-7F73D7B1CF5E}">
      <dgm:prSet phldrT="[Text]"/>
      <dgm:spPr/>
      <dgm:t>
        <a:bodyPr/>
        <a:lstStyle/>
        <a:p>
          <a:r>
            <a:rPr lang="en-US" i="0" dirty="0">
              <a:solidFill>
                <a:srgbClr val="C00000"/>
              </a:solidFill>
            </a:rPr>
            <a:t>Iran</a:t>
          </a:r>
          <a:endParaRPr lang="en-US" dirty="0"/>
        </a:p>
      </dgm:t>
    </dgm:pt>
    <dgm:pt modelId="{D3232AEA-031D-413D-B157-3359426DF07C}" type="parTrans" cxnId="{FB01EF0C-559F-4DD8-975E-C8436AF67776}">
      <dgm:prSet/>
      <dgm:spPr/>
      <dgm:t>
        <a:bodyPr/>
        <a:lstStyle/>
        <a:p>
          <a:endParaRPr lang="en-US"/>
        </a:p>
      </dgm:t>
    </dgm:pt>
    <dgm:pt modelId="{871F5A70-50F3-4C10-B7FC-1F6118C5040F}" type="sibTrans" cxnId="{FB01EF0C-559F-4DD8-975E-C8436AF67776}">
      <dgm:prSet/>
      <dgm:spPr/>
      <dgm:t>
        <a:bodyPr/>
        <a:lstStyle/>
        <a:p>
          <a:endParaRPr lang="en-US"/>
        </a:p>
      </dgm:t>
    </dgm:pt>
    <dgm:pt modelId="{8D714BDE-A4E5-4E0C-A575-7AFFAD9C991A}">
      <dgm:prSet phldrT="[Text]"/>
      <dgm:spPr/>
      <dgm:t>
        <a:bodyPr/>
        <a:lstStyle/>
        <a:p>
          <a:r>
            <a:rPr lang="en-US" dirty="0"/>
            <a:t>Median</a:t>
          </a:r>
        </a:p>
      </dgm:t>
    </dgm:pt>
    <dgm:pt modelId="{369C277D-3EA6-4681-AF3D-128B4048E30F}" type="parTrans" cxnId="{38018EC5-A6D4-495B-BE91-1346E27DED23}">
      <dgm:prSet/>
      <dgm:spPr/>
      <dgm:t>
        <a:bodyPr/>
        <a:lstStyle/>
        <a:p>
          <a:endParaRPr lang="en-US"/>
        </a:p>
      </dgm:t>
    </dgm:pt>
    <dgm:pt modelId="{C6AAEFFC-BC5D-41F0-A8E6-504CB5B53D22}" type="sibTrans" cxnId="{38018EC5-A6D4-495B-BE91-1346E27DED23}">
      <dgm:prSet/>
      <dgm:spPr/>
      <dgm:t>
        <a:bodyPr/>
        <a:lstStyle/>
        <a:p>
          <a:endParaRPr lang="en-US"/>
        </a:p>
      </dgm:t>
    </dgm:pt>
    <dgm:pt modelId="{217953C3-9AC3-4EF2-9F11-4C3078A31EDF}">
      <dgm:prSet phldrT="[Text]"/>
      <dgm:spPr/>
      <dgm:t>
        <a:bodyPr/>
        <a:lstStyle/>
        <a:p>
          <a:r>
            <a:rPr lang="en-US" b="1" i="0" dirty="0" err="1"/>
            <a:t>Medean</a:t>
          </a:r>
          <a:r>
            <a:rPr lang="en-US" b="0" i="0" dirty="0"/>
            <a:t> / </a:t>
          </a:r>
          <a:r>
            <a:rPr lang="en-US" b="1" i="0" dirty="0"/>
            <a:t>Medic</a:t>
          </a:r>
          <a:endParaRPr lang="en-US" dirty="0"/>
        </a:p>
      </dgm:t>
    </dgm:pt>
    <dgm:pt modelId="{B980CF4A-FCDB-40D1-AFA0-82EC165109FC}" type="parTrans" cxnId="{22E6C6B7-77C9-4402-BC9A-E38EE8A70510}">
      <dgm:prSet/>
      <dgm:spPr/>
      <dgm:t>
        <a:bodyPr/>
        <a:lstStyle/>
        <a:p>
          <a:endParaRPr lang="en-US"/>
        </a:p>
      </dgm:t>
    </dgm:pt>
    <dgm:pt modelId="{DE7B08BA-930E-423B-8B3B-FCAD4434F5EA}" type="sibTrans" cxnId="{22E6C6B7-77C9-4402-BC9A-E38EE8A70510}">
      <dgm:prSet/>
      <dgm:spPr/>
      <dgm:t>
        <a:bodyPr/>
        <a:lstStyle/>
        <a:p>
          <a:endParaRPr lang="en-US"/>
        </a:p>
      </dgm:t>
    </dgm:pt>
    <dgm:pt modelId="{7F4E9526-D14D-4C61-BF7F-6C633269FE64}" type="pres">
      <dgm:prSet presAssocID="{5AE2CD25-9CFC-4669-9F3C-849C00069059}" presName="Name0" presStyleCnt="0">
        <dgm:presLayoutVars>
          <dgm:dir/>
          <dgm:animLvl val="lvl"/>
          <dgm:resizeHandles val="exact"/>
        </dgm:presLayoutVars>
      </dgm:prSet>
      <dgm:spPr/>
    </dgm:pt>
    <dgm:pt modelId="{C31E5EBB-CFB1-48F5-8CF4-8335AC90D06F}" type="pres">
      <dgm:prSet presAssocID="{6A076045-857A-459A-8B98-F21C88872FE9}" presName="composite" presStyleCnt="0"/>
      <dgm:spPr/>
    </dgm:pt>
    <dgm:pt modelId="{7A81A0E7-D020-4EFB-ADD3-102C4E7B0AAC}" type="pres">
      <dgm:prSet presAssocID="{6A076045-857A-459A-8B98-F21C88872FE9}" presName="parTx" presStyleLbl="alignNode1" presStyleIdx="0" presStyleCnt="3">
        <dgm:presLayoutVars>
          <dgm:chMax val="0"/>
          <dgm:chPref val="0"/>
          <dgm:bulletEnabled val="1"/>
        </dgm:presLayoutVars>
      </dgm:prSet>
      <dgm:spPr/>
    </dgm:pt>
    <dgm:pt modelId="{57BBF52B-17CE-4A20-B383-BCE84B3BF369}" type="pres">
      <dgm:prSet presAssocID="{6A076045-857A-459A-8B98-F21C88872FE9}" presName="desTx" presStyleLbl="alignAccFollowNode1" presStyleIdx="0" presStyleCnt="3">
        <dgm:presLayoutVars>
          <dgm:bulletEnabled val="1"/>
        </dgm:presLayoutVars>
      </dgm:prSet>
      <dgm:spPr/>
    </dgm:pt>
    <dgm:pt modelId="{E88128B7-6CA3-4C9A-A948-05E47AF26B97}" type="pres">
      <dgm:prSet presAssocID="{B799C274-C061-43D4-BD8A-B336E9B5638A}" presName="space" presStyleCnt="0"/>
      <dgm:spPr/>
    </dgm:pt>
    <dgm:pt modelId="{A9D1F889-72A6-4FF4-A9B6-6B17C7DCB6FF}" type="pres">
      <dgm:prSet presAssocID="{68F309DB-F95B-4945-B987-C521C37B5981}" presName="composite" presStyleCnt="0"/>
      <dgm:spPr/>
    </dgm:pt>
    <dgm:pt modelId="{A8215469-3463-4D77-B87C-F3BE11F99AA6}" type="pres">
      <dgm:prSet presAssocID="{68F309DB-F95B-4945-B987-C521C37B5981}" presName="parTx" presStyleLbl="alignNode1" presStyleIdx="1" presStyleCnt="3">
        <dgm:presLayoutVars>
          <dgm:chMax val="0"/>
          <dgm:chPref val="0"/>
          <dgm:bulletEnabled val="1"/>
        </dgm:presLayoutVars>
      </dgm:prSet>
      <dgm:spPr/>
    </dgm:pt>
    <dgm:pt modelId="{23337524-0DBC-4332-AA7C-B6FA9059B108}" type="pres">
      <dgm:prSet presAssocID="{68F309DB-F95B-4945-B987-C521C37B5981}" presName="desTx" presStyleLbl="alignAccFollowNode1" presStyleIdx="1" presStyleCnt="3">
        <dgm:presLayoutVars>
          <dgm:bulletEnabled val="1"/>
        </dgm:presLayoutVars>
      </dgm:prSet>
      <dgm:spPr/>
    </dgm:pt>
    <dgm:pt modelId="{F66E790E-948B-4042-AF5F-5E9E1FE8EA7D}" type="pres">
      <dgm:prSet presAssocID="{4C2F9033-B27E-447C-9487-5726E2F0DD0A}" presName="space" presStyleCnt="0"/>
      <dgm:spPr/>
    </dgm:pt>
    <dgm:pt modelId="{5C58FC33-9E53-4FC7-B8C9-52118893B7BB}" type="pres">
      <dgm:prSet presAssocID="{90641DEC-FF4A-4E47-91EC-CE3CDF7DAE7D}" presName="composite" presStyleCnt="0"/>
      <dgm:spPr/>
    </dgm:pt>
    <dgm:pt modelId="{25F1F902-0C89-4955-AF72-A03DC4BB6FC6}" type="pres">
      <dgm:prSet presAssocID="{90641DEC-FF4A-4E47-91EC-CE3CDF7DAE7D}" presName="parTx" presStyleLbl="alignNode1" presStyleIdx="2" presStyleCnt="3">
        <dgm:presLayoutVars>
          <dgm:chMax val="0"/>
          <dgm:chPref val="0"/>
          <dgm:bulletEnabled val="1"/>
        </dgm:presLayoutVars>
      </dgm:prSet>
      <dgm:spPr/>
    </dgm:pt>
    <dgm:pt modelId="{1BBCF446-FD2D-414C-81BF-D7723BDE6991}" type="pres">
      <dgm:prSet presAssocID="{90641DEC-FF4A-4E47-91EC-CE3CDF7DAE7D}" presName="desTx" presStyleLbl="alignAccFollowNode1" presStyleIdx="2" presStyleCnt="3">
        <dgm:presLayoutVars>
          <dgm:bulletEnabled val="1"/>
        </dgm:presLayoutVars>
      </dgm:prSet>
      <dgm:spPr/>
    </dgm:pt>
  </dgm:ptLst>
  <dgm:cxnLst>
    <dgm:cxn modelId="{29F2B905-4C75-4681-931E-AFB0B8AF6776}" srcId="{5AE2CD25-9CFC-4669-9F3C-849C00069059}" destId="{68F309DB-F95B-4945-B987-C521C37B5981}" srcOrd="1" destOrd="0" parTransId="{679F5744-FD0F-47A2-A7ED-0922A0ADC6B1}" sibTransId="{4C2F9033-B27E-447C-9487-5726E2F0DD0A}"/>
    <dgm:cxn modelId="{FB01EF0C-559F-4DD8-975E-C8436AF67776}" srcId="{90641DEC-FF4A-4E47-91EC-CE3CDF7DAE7D}" destId="{5EB0FBEB-290A-4D84-B7A9-7F73D7B1CF5E}" srcOrd="0" destOrd="0" parTransId="{D3232AEA-031D-413D-B157-3359426DF07C}" sibTransId="{871F5A70-50F3-4C10-B7FC-1F6118C5040F}"/>
    <dgm:cxn modelId="{9C03F11D-AF9C-44F1-9617-05ED046402CE}" type="presOf" srcId="{5AE2CD25-9CFC-4669-9F3C-849C00069059}" destId="{7F4E9526-D14D-4C61-BF7F-6C633269FE64}" srcOrd="0" destOrd="0" presId="urn:microsoft.com/office/officeart/2005/8/layout/hList1"/>
    <dgm:cxn modelId="{06B7A021-3F15-43A0-8FC5-605B75B87A6F}" type="presOf" srcId="{8D714BDE-A4E5-4E0C-A575-7AFFAD9C991A}" destId="{23337524-0DBC-4332-AA7C-B6FA9059B108}" srcOrd="0" destOrd="0" presId="urn:microsoft.com/office/officeart/2005/8/layout/hList1"/>
    <dgm:cxn modelId="{EA4FB332-F952-409D-B148-8A10F59BD8DC}" type="presOf" srcId="{68F309DB-F95B-4945-B987-C521C37B5981}" destId="{A8215469-3463-4D77-B87C-F3BE11F99AA6}" srcOrd="0" destOrd="0" presId="urn:microsoft.com/office/officeart/2005/8/layout/hList1"/>
    <dgm:cxn modelId="{B165D043-FFEF-4305-8587-C1E9A32CD22C}" type="presOf" srcId="{5EB0FBEB-290A-4D84-B7A9-7F73D7B1CF5E}" destId="{1BBCF446-FD2D-414C-81BF-D7723BDE6991}" srcOrd="0" destOrd="0" presId="urn:microsoft.com/office/officeart/2005/8/layout/hList1"/>
    <dgm:cxn modelId="{6126A466-F6C8-4EA4-9CBA-16822083573B}" type="presOf" srcId="{90641DEC-FF4A-4E47-91EC-CE3CDF7DAE7D}" destId="{25F1F902-0C89-4955-AF72-A03DC4BB6FC6}" srcOrd="0" destOrd="0" presId="urn:microsoft.com/office/officeart/2005/8/layout/hList1"/>
    <dgm:cxn modelId="{953876A7-F5F4-4F3F-817C-2F3ED9C16B19}" type="presOf" srcId="{F5E2C572-98A3-4D42-8E83-9E5F37DB2E88}" destId="{57BBF52B-17CE-4A20-B383-BCE84B3BF369}" srcOrd="0" destOrd="0" presId="urn:microsoft.com/office/officeart/2005/8/layout/hList1"/>
    <dgm:cxn modelId="{22E6C6B7-77C9-4402-BC9A-E38EE8A70510}" srcId="{6A076045-857A-459A-8B98-F21C88872FE9}" destId="{217953C3-9AC3-4EF2-9F11-4C3078A31EDF}" srcOrd="1" destOrd="0" parTransId="{B980CF4A-FCDB-40D1-AFA0-82EC165109FC}" sibTransId="{DE7B08BA-930E-423B-8B3B-FCAD4434F5EA}"/>
    <dgm:cxn modelId="{BE16A1BD-05D9-4012-A00A-F649ACF29B5B}" srcId="{5AE2CD25-9CFC-4669-9F3C-849C00069059}" destId="{6A076045-857A-459A-8B98-F21C88872FE9}" srcOrd="0" destOrd="0" parTransId="{D658435D-DE10-4B41-8FB3-0D3E294D9409}" sibTransId="{B799C274-C061-43D4-BD8A-B336E9B5638A}"/>
    <dgm:cxn modelId="{38018EC5-A6D4-495B-BE91-1346E27DED23}" srcId="{68F309DB-F95B-4945-B987-C521C37B5981}" destId="{8D714BDE-A4E5-4E0C-A575-7AFFAD9C991A}" srcOrd="0" destOrd="0" parTransId="{369C277D-3EA6-4681-AF3D-128B4048E30F}" sibTransId="{C6AAEFFC-BC5D-41F0-A8E6-504CB5B53D22}"/>
    <dgm:cxn modelId="{46BCBCC7-C774-446B-AF31-BA2FF8938648}" type="presOf" srcId="{6A076045-857A-459A-8B98-F21C88872FE9}" destId="{7A81A0E7-D020-4EFB-ADD3-102C4E7B0AAC}" srcOrd="0" destOrd="0" presId="urn:microsoft.com/office/officeart/2005/8/layout/hList1"/>
    <dgm:cxn modelId="{F10C83DE-9F7B-4DF0-8BC1-4CFC436EADDF}" type="presOf" srcId="{217953C3-9AC3-4EF2-9F11-4C3078A31EDF}" destId="{57BBF52B-17CE-4A20-B383-BCE84B3BF369}" srcOrd="0" destOrd="1" presId="urn:microsoft.com/office/officeart/2005/8/layout/hList1"/>
    <dgm:cxn modelId="{3D8DC4E9-A695-4EE4-8C9C-7BBA27259318}" srcId="{6A076045-857A-459A-8B98-F21C88872FE9}" destId="{F5E2C572-98A3-4D42-8E83-9E5F37DB2E88}" srcOrd="0" destOrd="0" parTransId="{C1526D6D-D1F3-437C-9E8D-7B6CEC5A3124}" sibTransId="{CEDBE049-C990-47A7-A0FA-F6BD61EA4C9B}"/>
    <dgm:cxn modelId="{CED46BFC-8FA6-4CB0-8D7E-2F5E28779FE8}" srcId="{5AE2CD25-9CFC-4669-9F3C-849C00069059}" destId="{90641DEC-FF4A-4E47-91EC-CE3CDF7DAE7D}" srcOrd="2" destOrd="0" parTransId="{59D50D80-4D5B-4FE1-8364-1145508F8CE2}" sibTransId="{6CE4E2E2-B3F5-4A90-AB4D-D11FB78A4BBF}"/>
    <dgm:cxn modelId="{F22073F1-9781-46DE-9954-53931F2C0108}" type="presParOf" srcId="{7F4E9526-D14D-4C61-BF7F-6C633269FE64}" destId="{C31E5EBB-CFB1-48F5-8CF4-8335AC90D06F}" srcOrd="0" destOrd="0" presId="urn:microsoft.com/office/officeart/2005/8/layout/hList1"/>
    <dgm:cxn modelId="{4FCE5256-7EA3-4BAA-B690-E4F76FD52D50}" type="presParOf" srcId="{C31E5EBB-CFB1-48F5-8CF4-8335AC90D06F}" destId="{7A81A0E7-D020-4EFB-ADD3-102C4E7B0AAC}" srcOrd="0" destOrd="0" presId="urn:microsoft.com/office/officeart/2005/8/layout/hList1"/>
    <dgm:cxn modelId="{BCEBF5C6-498F-4A9F-8770-5F1DC983FECA}" type="presParOf" srcId="{C31E5EBB-CFB1-48F5-8CF4-8335AC90D06F}" destId="{57BBF52B-17CE-4A20-B383-BCE84B3BF369}" srcOrd="1" destOrd="0" presId="urn:microsoft.com/office/officeart/2005/8/layout/hList1"/>
    <dgm:cxn modelId="{3EAB1834-8DBA-4565-9D1A-846B673980B5}" type="presParOf" srcId="{7F4E9526-D14D-4C61-BF7F-6C633269FE64}" destId="{E88128B7-6CA3-4C9A-A948-05E47AF26B97}" srcOrd="1" destOrd="0" presId="urn:microsoft.com/office/officeart/2005/8/layout/hList1"/>
    <dgm:cxn modelId="{63A4563C-58B2-4959-B64B-DF61C378C73E}" type="presParOf" srcId="{7F4E9526-D14D-4C61-BF7F-6C633269FE64}" destId="{A9D1F889-72A6-4FF4-A9B6-6B17C7DCB6FF}" srcOrd="2" destOrd="0" presId="urn:microsoft.com/office/officeart/2005/8/layout/hList1"/>
    <dgm:cxn modelId="{581C59BB-BF49-410A-B6CD-948A31D97679}" type="presParOf" srcId="{A9D1F889-72A6-4FF4-A9B6-6B17C7DCB6FF}" destId="{A8215469-3463-4D77-B87C-F3BE11F99AA6}" srcOrd="0" destOrd="0" presId="urn:microsoft.com/office/officeart/2005/8/layout/hList1"/>
    <dgm:cxn modelId="{153C31EA-01AA-4BDC-96CA-F6824B755CAE}" type="presParOf" srcId="{A9D1F889-72A6-4FF4-A9B6-6B17C7DCB6FF}" destId="{23337524-0DBC-4332-AA7C-B6FA9059B108}" srcOrd="1" destOrd="0" presId="urn:microsoft.com/office/officeart/2005/8/layout/hList1"/>
    <dgm:cxn modelId="{72337A60-54DA-4A8E-A5E2-A2D5344B1CF6}" type="presParOf" srcId="{7F4E9526-D14D-4C61-BF7F-6C633269FE64}" destId="{F66E790E-948B-4042-AF5F-5E9E1FE8EA7D}" srcOrd="3" destOrd="0" presId="urn:microsoft.com/office/officeart/2005/8/layout/hList1"/>
    <dgm:cxn modelId="{01779321-07F3-4811-804F-47757BF37505}" type="presParOf" srcId="{7F4E9526-D14D-4C61-BF7F-6C633269FE64}" destId="{5C58FC33-9E53-4FC7-B8C9-52118893B7BB}" srcOrd="4" destOrd="0" presId="urn:microsoft.com/office/officeart/2005/8/layout/hList1"/>
    <dgm:cxn modelId="{B4122FD9-0FAC-4240-AD57-AD1794DFE399}" type="presParOf" srcId="{5C58FC33-9E53-4FC7-B8C9-52118893B7BB}" destId="{25F1F902-0C89-4955-AF72-A03DC4BB6FC6}" srcOrd="0" destOrd="0" presId="urn:microsoft.com/office/officeart/2005/8/layout/hList1"/>
    <dgm:cxn modelId="{CACE72DE-8EF8-4161-8684-0EA0EBE803F4}" type="presParOf" srcId="{5C58FC33-9E53-4FC7-B8C9-52118893B7BB}" destId="{1BBCF446-FD2D-414C-81BF-D7723BDE699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E2CD25-9CFC-4669-9F3C-849C0006905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A076045-857A-459A-8B98-F21C88872FE9}">
      <dgm:prSet phldrT="[Text]"/>
      <dgm:spPr/>
      <dgm:t>
        <a:bodyPr/>
        <a:lstStyle/>
        <a:p>
          <a:r>
            <a:rPr lang="en-US" dirty="0"/>
            <a:t>Language</a:t>
          </a:r>
        </a:p>
      </dgm:t>
    </dgm:pt>
    <dgm:pt modelId="{D658435D-DE10-4B41-8FB3-0D3E294D9409}" type="parTrans" cxnId="{BE16A1BD-05D9-4012-A00A-F649ACF29B5B}">
      <dgm:prSet/>
      <dgm:spPr/>
      <dgm:t>
        <a:bodyPr/>
        <a:lstStyle/>
        <a:p>
          <a:endParaRPr lang="en-US"/>
        </a:p>
      </dgm:t>
    </dgm:pt>
    <dgm:pt modelId="{B799C274-C061-43D4-BD8A-B336E9B5638A}" type="sibTrans" cxnId="{BE16A1BD-05D9-4012-A00A-F649ACF29B5B}">
      <dgm:prSet/>
      <dgm:spPr/>
      <dgm:t>
        <a:bodyPr/>
        <a:lstStyle/>
        <a:p>
          <a:endParaRPr lang="en-US"/>
        </a:p>
      </dgm:t>
    </dgm:pt>
    <dgm:pt modelId="{F5E2C572-98A3-4D42-8E83-9E5F37DB2E88}">
      <dgm:prSet phldrT="[Text]"/>
      <dgm:spPr/>
      <dgm:t>
        <a:bodyPr/>
        <a:lstStyle/>
        <a:p>
          <a:r>
            <a:rPr lang="en-US" dirty="0"/>
            <a:t>Elamite</a:t>
          </a:r>
        </a:p>
      </dgm:t>
    </dgm:pt>
    <dgm:pt modelId="{C1526D6D-D1F3-437C-9E8D-7B6CEC5A3124}" type="parTrans" cxnId="{3D8DC4E9-A695-4EE4-8C9C-7BBA27259318}">
      <dgm:prSet/>
      <dgm:spPr/>
      <dgm:t>
        <a:bodyPr/>
        <a:lstStyle/>
        <a:p>
          <a:endParaRPr lang="en-US"/>
        </a:p>
      </dgm:t>
    </dgm:pt>
    <dgm:pt modelId="{CEDBE049-C990-47A7-A0FA-F6BD61EA4C9B}" type="sibTrans" cxnId="{3D8DC4E9-A695-4EE4-8C9C-7BBA27259318}">
      <dgm:prSet/>
      <dgm:spPr/>
      <dgm:t>
        <a:bodyPr/>
        <a:lstStyle/>
        <a:p>
          <a:endParaRPr lang="en-US"/>
        </a:p>
      </dgm:t>
    </dgm:pt>
    <dgm:pt modelId="{68F309DB-F95B-4945-B987-C521C37B5981}">
      <dgm:prSet phldrT="[Text]"/>
      <dgm:spPr/>
      <dgm:t>
        <a:bodyPr/>
        <a:lstStyle/>
        <a:p>
          <a:r>
            <a:rPr lang="en-US" dirty="0"/>
            <a:t>Origin Country</a:t>
          </a:r>
        </a:p>
      </dgm:t>
    </dgm:pt>
    <dgm:pt modelId="{679F5744-FD0F-47A2-A7ED-0922A0ADC6B1}" type="parTrans" cxnId="{29F2B905-4C75-4681-931E-AFB0B8AF6776}">
      <dgm:prSet/>
      <dgm:spPr/>
      <dgm:t>
        <a:bodyPr/>
        <a:lstStyle/>
        <a:p>
          <a:endParaRPr lang="en-US"/>
        </a:p>
      </dgm:t>
    </dgm:pt>
    <dgm:pt modelId="{4C2F9033-B27E-447C-9487-5726E2F0DD0A}" type="sibTrans" cxnId="{29F2B905-4C75-4681-931E-AFB0B8AF6776}">
      <dgm:prSet/>
      <dgm:spPr/>
      <dgm:t>
        <a:bodyPr/>
        <a:lstStyle/>
        <a:p>
          <a:endParaRPr lang="en-US"/>
        </a:p>
      </dgm:t>
    </dgm:pt>
    <dgm:pt modelId="{90641DEC-FF4A-4E47-91EC-CE3CDF7DAE7D}">
      <dgm:prSet phldrT="[Text]"/>
      <dgm:spPr/>
      <dgm:t>
        <a:bodyPr/>
        <a:lstStyle/>
        <a:p>
          <a:r>
            <a:rPr lang="en-US" dirty="0"/>
            <a:t>Present world</a:t>
          </a:r>
        </a:p>
      </dgm:t>
    </dgm:pt>
    <dgm:pt modelId="{59D50D80-4D5B-4FE1-8364-1145508F8CE2}" type="parTrans" cxnId="{CED46BFC-8FA6-4CB0-8D7E-2F5E28779FE8}">
      <dgm:prSet/>
      <dgm:spPr/>
      <dgm:t>
        <a:bodyPr/>
        <a:lstStyle/>
        <a:p>
          <a:endParaRPr lang="en-US"/>
        </a:p>
      </dgm:t>
    </dgm:pt>
    <dgm:pt modelId="{6CE4E2E2-B3F5-4A90-AB4D-D11FB78A4BBF}" type="sibTrans" cxnId="{CED46BFC-8FA6-4CB0-8D7E-2F5E28779FE8}">
      <dgm:prSet/>
      <dgm:spPr/>
      <dgm:t>
        <a:bodyPr/>
        <a:lstStyle/>
        <a:p>
          <a:endParaRPr lang="en-US"/>
        </a:p>
      </dgm:t>
    </dgm:pt>
    <dgm:pt modelId="{5EB0FBEB-290A-4D84-B7A9-7F73D7B1CF5E}">
      <dgm:prSet phldrT="[Text]"/>
      <dgm:spPr/>
      <dgm:t>
        <a:bodyPr/>
        <a:lstStyle/>
        <a:p>
          <a:r>
            <a:rPr lang="en-US" i="0" dirty="0">
              <a:solidFill>
                <a:srgbClr val="C00000"/>
              </a:solidFill>
            </a:rPr>
            <a:t>Iran</a:t>
          </a:r>
          <a:endParaRPr lang="en-US" dirty="0"/>
        </a:p>
      </dgm:t>
    </dgm:pt>
    <dgm:pt modelId="{D3232AEA-031D-413D-B157-3359426DF07C}" type="parTrans" cxnId="{FB01EF0C-559F-4DD8-975E-C8436AF67776}">
      <dgm:prSet/>
      <dgm:spPr/>
      <dgm:t>
        <a:bodyPr/>
        <a:lstStyle/>
        <a:p>
          <a:endParaRPr lang="en-US"/>
        </a:p>
      </dgm:t>
    </dgm:pt>
    <dgm:pt modelId="{871F5A70-50F3-4C10-B7FC-1F6118C5040F}" type="sibTrans" cxnId="{FB01EF0C-559F-4DD8-975E-C8436AF67776}">
      <dgm:prSet/>
      <dgm:spPr/>
      <dgm:t>
        <a:bodyPr/>
        <a:lstStyle/>
        <a:p>
          <a:endParaRPr lang="en-US"/>
        </a:p>
      </dgm:t>
    </dgm:pt>
    <dgm:pt modelId="{8D714BDE-A4E5-4E0C-A575-7AFFAD9C991A}">
      <dgm:prSet phldrT="[Text]"/>
      <dgm:spPr/>
      <dgm:t>
        <a:bodyPr/>
        <a:lstStyle/>
        <a:p>
          <a:r>
            <a:rPr lang="en-US" dirty="0"/>
            <a:t>Elam</a:t>
          </a:r>
        </a:p>
      </dgm:t>
    </dgm:pt>
    <dgm:pt modelId="{369C277D-3EA6-4681-AF3D-128B4048E30F}" type="parTrans" cxnId="{38018EC5-A6D4-495B-BE91-1346E27DED23}">
      <dgm:prSet/>
      <dgm:spPr/>
      <dgm:t>
        <a:bodyPr/>
        <a:lstStyle/>
        <a:p>
          <a:endParaRPr lang="en-US"/>
        </a:p>
      </dgm:t>
    </dgm:pt>
    <dgm:pt modelId="{C6AAEFFC-BC5D-41F0-A8E6-504CB5B53D22}" type="sibTrans" cxnId="{38018EC5-A6D4-495B-BE91-1346E27DED23}">
      <dgm:prSet/>
      <dgm:spPr/>
      <dgm:t>
        <a:bodyPr/>
        <a:lstStyle/>
        <a:p>
          <a:endParaRPr lang="en-US"/>
        </a:p>
      </dgm:t>
    </dgm:pt>
    <dgm:pt modelId="{7F4E9526-D14D-4C61-BF7F-6C633269FE64}" type="pres">
      <dgm:prSet presAssocID="{5AE2CD25-9CFC-4669-9F3C-849C00069059}" presName="Name0" presStyleCnt="0">
        <dgm:presLayoutVars>
          <dgm:dir/>
          <dgm:animLvl val="lvl"/>
          <dgm:resizeHandles val="exact"/>
        </dgm:presLayoutVars>
      </dgm:prSet>
      <dgm:spPr/>
    </dgm:pt>
    <dgm:pt modelId="{C31E5EBB-CFB1-48F5-8CF4-8335AC90D06F}" type="pres">
      <dgm:prSet presAssocID="{6A076045-857A-459A-8B98-F21C88872FE9}" presName="composite" presStyleCnt="0"/>
      <dgm:spPr/>
    </dgm:pt>
    <dgm:pt modelId="{7A81A0E7-D020-4EFB-ADD3-102C4E7B0AAC}" type="pres">
      <dgm:prSet presAssocID="{6A076045-857A-459A-8B98-F21C88872FE9}" presName="parTx" presStyleLbl="alignNode1" presStyleIdx="0" presStyleCnt="3">
        <dgm:presLayoutVars>
          <dgm:chMax val="0"/>
          <dgm:chPref val="0"/>
          <dgm:bulletEnabled val="1"/>
        </dgm:presLayoutVars>
      </dgm:prSet>
      <dgm:spPr/>
    </dgm:pt>
    <dgm:pt modelId="{57BBF52B-17CE-4A20-B383-BCE84B3BF369}" type="pres">
      <dgm:prSet presAssocID="{6A076045-857A-459A-8B98-F21C88872FE9}" presName="desTx" presStyleLbl="alignAccFollowNode1" presStyleIdx="0" presStyleCnt="3">
        <dgm:presLayoutVars>
          <dgm:bulletEnabled val="1"/>
        </dgm:presLayoutVars>
      </dgm:prSet>
      <dgm:spPr/>
    </dgm:pt>
    <dgm:pt modelId="{E88128B7-6CA3-4C9A-A948-05E47AF26B97}" type="pres">
      <dgm:prSet presAssocID="{B799C274-C061-43D4-BD8A-B336E9B5638A}" presName="space" presStyleCnt="0"/>
      <dgm:spPr/>
    </dgm:pt>
    <dgm:pt modelId="{A9D1F889-72A6-4FF4-A9B6-6B17C7DCB6FF}" type="pres">
      <dgm:prSet presAssocID="{68F309DB-F95B-4945-B987-C521C37B5981}" presName="composite" presStyleCnt="0"/>
      <dgm:spPr/>
    </dgm:pt>
    <dgm:pt modelId="{A8215469-3463-4D77-B87C-F3BE11F99AA6}" type="pres">
      <dgm:prSet presAssocID="{68F309DB-F95B-4945-B987-C521C37B5981}" presName="parTx" presStyleLbl="alignNode1" presStyleIdx="1" presStyleCnt="3">
        <dgm:presLayoutVars>
          <dgm:chMax val="0"/>
          <dgm:chPref val="0"/>
          <dgm:bulletEnabled val="1"/>
        </dgm:presLayoutVars>
      </dgm:prSet>
      <dgm:spPr/>
    </dgm:pt>
    <dgm:pt modelId="{23337524-0DBC-4332-AA7C-B6FA9059B108}" type="pres">
      <dgm:prSet presAssocID="{68F309DB-F95B-4945-B987-C521C37B5981}" presName="desTx" presStyleLbl="alignAccFollowNode1" presStyleIdx="1" presStyleCnt="3">
        <dgm:presLayoutVars>
          <dgm:bulletEnabled val="1"/>
        </dgm:presLayoutVars>
      </dgm:prSet>
      <dgm:spPr/>
    </dgm:pt>
    <dgm:pt modelId="{F66E790E-948B-4042-AF5F-5E9E1FE8EA7D}" type="pres">
      <dgm:prSet presAssocID="{4C2F9033-B27E-447C-9487-5726E2F0DD0A}" presName="space" presStyleCnt="0"/>
      <dgm:spPr/>
    </dgm:pt>
    <dgm:pt modelId="{5C58FC33-9E53-4FC7-B8C9-52118893B7BB}" type="pres">
      <dgm:prSet presAssocID="{90641DEC-FF4A-4E47-91EC-CE3CDF7DAE7D}" presName="composite" presStyleCnt="0"/>
      <dgm:spPr/>
    </dgm:pt>
    <dgm:pt modelId="{25F1F902-0C89-4955-AF72-A03DC4BB6FC6}" type="pres">
      <dgm:prSet presAssocID="{90641DEC-FF4A-4E47-91EC-CE3CDF7DAE7D}" presName="parTx" presStyleLbl="alignNode1" presStyleIdx="2" presStyleCnt="3">
        <dgm:presLayoutVars>
          <dgm:chMax val="0"/>
          <dgm:chPref val="0"/>
          <dgm:bulletEnabled val="1"/>
        </dgm:presLayoutVars>
      </dgm:prSet>
      <dgm:spPr/>
    </dgm:pt>
    <dgm:pt modelId="{1BBCF446-FD2D-414C-81BF-D7723BDE6991}" type="pres">
      <dgm:prSet presAssocID="{90641DEC-FF4A-4E47-91EC-CE3CDF7DAE7D}" presName="desTx" presStyleLbl="alignAccFollowNode1" presStyleIdx="2" presStyleCnt="3">
        <dgm:presLayoutVars>
          <dgm:bulletEnabled val="1"/>
        </dgm:presLayoutVars>
      </dgm:prSet>
      <dgm:spPr/>
    </dgm:pt>
  </dgm:ptLst>
  <dgm:cxnLst>
    <dgm:cxn modelId="{29F2B905-4C75-4681-931E-AFB0B8AF6776}" srcId="{5AE2CD25-9CFC-4669-9F3C-849C00069059}" destId="{68F309DB-F95B-4945-B987-C521C37B5981}" srcOrd="1" destOrd="0" parTransId="{679F5744-FD0F-47A2-A7ED-0922A0ADC6B1}" sibTransId="{4C2F9033-B27E-447C-9487-5726E2F0DD0A}"/>
    <dgm:cxn modelId="{FB01EF0C-559F-4DD8-975E-C8436AF67776}" srcId="{90641DEC-FF4A-4E47-91EC-CE3CDF7DAE7D}" destId="{5EB0FBEB-290A-4D84-B7A9-7F73D7B1CF5E}" srcOrd="0" destOrd="0" parTransId="{D3232AEA-031D-413D-B157-3359426DF07C}" sibTransId="{871F5A70-50F3-4C10-B7FC-1F6118C5040F}"/>
    <dgm:cxn modelId="{9C03F11D-AF9C-44F1-9617-05ED046402CE}" type="presOf" srcId="{5AE2CD25-9CFC-4669-9F3C-849C00069059}" destId="{7F4E9526-D14D-4C61-BF7F-6C633269FE64}" srcOrd="0" destOrd="0" presId="urn:microsoft.com/office/officeart/2005/8/layout/hList1"/>
    <dgm:cxn modelId="{06B7A021-3F15-43A0-8FC5-605B75B87A6F}" type="presOf" srcId="{8D714BDE-A4E5-4E0C-A575-7AFFAD9C991A}" destId="{23337524-0DBC-4332-AA7C-B6FA9059B108}" srcOrd="0" destOrd="0" presId="urn:microsoft.com/office/officeart/2005/8/layout/hList1"/>
    <dgm:cxn modelId="{EA4FB332-F952-409D-B148-8A10F59BD8DC}" type="presOf" srcId="{68F309DB-F95B-4945-B987-C521C37B5981}" destId="{A8215469-3463-4D77-B87C-F3BE11F99AA6}" srcOrd="0" destOrd="0" presId="urn:microsoft.com/office/officeart/2005/8/layout/hList1"/>
    <dgm:cxn modelId="{B165D043-FFEF-4305-8587-C1E9A32CD22C}" type="presOf" srcId="{5EB0FBEB-290A-4D84-B7A9-7F73D7B1CF5E}" destId="{1BBCF446-FD2D-414C-81BF-D7723BDE6991}" srcOrd="0" destOrd="0" presId="urn:microsoft.com/office/officeart/2005/8/layout/hList1"/>
    <dgm:cxn modelId="{6126A466-F6C8-4EA4-9CBA-16822083573B}" type="presOf" srcId="{90641DEC-FF4A-4E47-91EC-CE3CDF7DAE7D}" destId="{25F1F902-0C89-4955-AF72-A03DC4BB6FC6}" srcOrd="0" destOrd="0" presId="urn:microsoft.com/office/officeart/2005/8/layout/hList1"/>
    <dgm:cxn modelId="{953876A7-F5F4-4F3F-817C-2F3ED9C16B19}" type="presOf" srcId="{F5E2C572-98A3-4D42-8E83-9E5F37DB2E88}" destId="{57BBF52B-17CE-4A20-B383-BCE84B3BF369}" srcOrd="0" destOrd="0" presId="urn:microsoft.com/office/officeart/2005/8/layout/hList1"/>
    <dgm:cxn modelId="{BE16A1BD-05D9-4012-A00A-F649ACF29B5B}" srcId="{5AE2CD25-9CFC-4669-9F3C-849C00069059}" destId="{6A076045-857A-459A-8B98-F21C88872FE9}" srcOrd="0" destOrd="0" parTransId="{D658435D-DE10-4B41-8FB3-0D3E294D9409}" sibTransId="{B799C274-C061-43D4-BD8A-B336E9B5638A}"/>
    <dgm:cxn modelId="{38018EC5-A6D4-495B-BE91-1346E27DED23}" srcId="{68F309DB-F95B-4945-B987-C521C37B5981}" destId="{8D714BDE-A4E5-4E0C-A575-7AFFAD9C991A}" srcOrd="0" destOrd="0" parTransId="{369C277D-3EA6-4681-AF3D-128B4048E30F}" sibTransId="{C6AAEFFC-BC5D-41F0-A8E6-504CB5B53D22}"/>
    <dgm:cxn modelId="{46BCBCC7-C774-446B-AF31-BA2FF8938648}" type="presOf" srcId="{6A076045-857A-459A-8B98-F21C88872FE9}" destId="{7A81A0E7-D020-4EFB-ADD3-102C4E7B0AAC}" srcOrd="0" destOrd="0" presId="urn:microsoft.com/office/officeart/2005/8/layout/hList1"/>
    <dgm:cxn modelId="{3D8DC4E9-A695-4EE4-8C9C-7BBA27259318}" srcId="{6A076045-857A-459A-8B98-F21C88872FE9}" destId="{F5E2C572-98A3-4D42-8E83-9E5F37DB2E88}" srcOrd="0" destOrd="0" parTransId="{C1526D6D-D1F3-437C-9E8D-7B6CEC5A3124}" sibTransId="{CEDBE049-C990-47A7-A0FA-F6BD61EA4C9B}"/>
    <dgm:cxn modelId="{CED46BFC-8FA6-4CB0-8D7E-2F5E28779FE8}" srcId="{5AE2CD25-9CFC-4669-9F3C-849C00069059}" destId="{90641DEC-FF4A-4E47-91EC-CE3CDF7DAE7D}" srcOrd="2" destOrd="0" parTransId="{59D50D80-4D5B-4FE1-8364-1145508F8CE2}" sibTransId="{6CE4E2E2-B3F5-4A90-AB4D-D11FB78A4BBF}"/>
    <dgm:cxn modelId="{F22073F1-9781-46DE-9954-53931F2C0108}" type="presParOf" srcId="{7F4E9526-D14D-4C61-BF7F-6C633269FE64}" destId="{C31E5EBB-CFB1-48F5-8CF4-8335AC90D06F}" srcOrd="0" destOrd="0" presId="urn:microsoft.com/office/officeart/2005/8/layout/hList1"/>
    <dgm:cxn modelId="{4FCE5256-7EA3-4BAA-B690-E4F76FD52D50}" type="presParOf" srcId="{C31E5EBB-CFB1-48F5-8CF4-8335AC90D06F}" destId="{7A81A0E7-D020-4EFB-ADD3-102C4E7B0AAC}" srcOrd="0" destOrd="0" presId="urn:microsoft.com/office/officeart/2005/8/layout/hList1"/>
    <dgm:cxn modelId="{BCEBF5C6-498F-4A9F-8770-5F1DC983FECA}" type="presParOf" srcId="{C31E5EBB-CFB1-48F5-8CF4-8335AC90D06F}" destId="{57BBF52B-17CE-4A20-B383-BCE84B3BF369}" srcOrd="1" destOrd="0" presId="urn:microsoft.com/office/officeart/2005/8/layout/hList1"/>
    <dgm:cxn modelId="{3EAB1834-8DBA-4565-9D1A-846B673980B5}" type="presParOf" srcId="{7F4E9526-D14D-4C61-BF7F-6C633269FE64}" destId="{E88128B7-6CA3-4C9A-A948-05E47AF26B97}" srcOrd="1" destOrd="0" presId="urn:microsoft.com/office/officeart/2005/8/layout/hList1"/>
    <dgm:cxn modelId="{63A4563C-58B2-4959-B64B-DF61C378C73E}" type="presParOf" srcId="{7F4E9526-D14D-4C61-BF7F-6C633269FE64}" destId="{A9D1F889-72A6-4FF4-A9B6-6B17C7DCB6FF}" srcOrd="2" destOrd="0" presId="urn:microsoft.com/office/officeart/2005/8/layout/hList1"/>
    <dgm:cxn modelId="{581C59BB-BF49-410A-B6CD-948A31D97679}" type="presParOf" srcId="{A9D1F889-72A6-4FF4-A9B6-6B17C7DCB6FF}" destId="{A8215469-3463-4D77-B87C-F3BE11F99AA6}" srcOrd="0" destOrd="0" presId="urn:microsoft.com/office/officeart/2005/8/layout/hList1"/>
    <dgm:cxn modelId="{153C31EA-01AA-4BDC-96CA-F6824B755CAE}" type="presParOf" srcId="{A9D1F889-72A6-4FF4-A9B6-6B17C7DCB6FF}" destId="{23337524-0DBC-4332-AA7C-B6FA9059B108}" srcOrd="1" destOrd="0" presId="urn:microsoft.com/office/officeart/2005/8/layout/hList1"/>
    <dgm:cxn modelId="{72337A60-54DA-4A8E-A5E2-A2D5344B1CF6}" type="presParOf" srcId="{7F4E9526-D14D-4C61-BF7F-6C633269FE64}" destId="{F66E790E-948B-4042-AF5F-5E9E1FE8EA7D}" srcOrd="3" destOrd="0" presId="urn:microsoft.com/office/officeart/2005/8/layout/hList1"/>
    <dgm:cxn modelId="{01779321-07F3-4811-804F-47757BF37505}" type="presParOf" srcId="{7F4E9526-D14D-4C61-BF7F-6C633269FE64}" destId="{5C58FC33-9E53-4FC7-B8C9-52118893B7BB}" srcOrd="4" destOrd="0" presId="urn:microsoft.com/office/officeart/2005/8/layout/hList1"/>
    <dgm:cxn modelId="{B4122FD9-0FAC-4240-AD57-AD1794DFE399}" type="presParOf" srcId="{5C58FC33-9E53-4FC7-B8C9-52118893B7BB}" destId="{25F1F902-0C89-4955-AF72-A03DC4BB6FC6}" srcOrd="0" destOrd="0" presId="urn:microsoft.com/office/officeart/2005/8/layout/hList1"/>
    <dgm:cxn modelId="{CACE72DE-8EF8-4161-8684-0EA0EBE803F4}" type="presParOf" srcId="{5C58FC33-9E53-4FC7-B8C9-52118893B7BB}" destId="{1BBCF446-FD2D-414C-81BF-D7723BDE699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E2CD25-9CFC-4669-9F3C-849C0006905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A076045-857A-459A-8B98-F21C88872FE9}">
      <dgm:prSet phldrT="[Text]"/>
      <dgm:spPr/>
      <dgm:t>
        <a:bodyPr/>
        <a:lstStyle/>
        <a:p>
          <a:r>
            <a:rPr lang="en-US" dirty="0"/>
            <a:t>Language</a:t>
          </a:r>
        </a:p>
      </dgm:t>
    </dgm:pt>
    <dgm:pt modelId="{D658435D-DE10-4B41-8FB3-0D3E294D9409}" type="parTrans" cxnId="{BE16A1BD-05D9-4012-A00A-F649ACF29B5B}">
      <dgm:prSet/>
      <dgm:spPr/>
      <dgm:t>
        <a:bodyPr/>
        <a:lstStyle/>
        <a:p>
          <a:endParaRPr lang="en-US"/>
        </a:p>
      </dgm:t>
    </dgm:pt>
    <dgm:pt modelId="{B799C274-C061-43D4-BD8A-B336E9B5638A}" type="sibTrans" cxnId="{BE16A1BD-05D9-4012-A00A-F649ACF29B5B}">
      <dgm:prSet/>
      <dgm:spPr/>
      <dgm:t>
        <a:bodyPr/>
        <a:lstStyle/>
        <a:p>
          <a:endParaRPr lang="en-US"/>
        </a:p>
      </dgm:t>
    </dgm:pt>
    <dgm:pt modelId="{F5E2C572-98A3-4D42-8E83-9E5F37DB2E88}">
      <dgm:prSet phldrT="[Text]"/>
      <dgm:spPr/>
      <dgm:t>
        <a:bodyPr/>
        <a:lstStyle/>
        <a:p>
          <a:r>
            <a:rPr lang="en-US" b="1" i="0" dirty="0"/>
            <a:t>Sumerian</a:t>
          </a:r>
          <a:r>
            <a:rPr lang="en-US" b="0" i="0" dirty="0"/>
            <a:t>, Akkadian (Babylonian + Assyrian), Amorite, and - later - Aramaic</a:t>
          </a:r>
          <a:endParaRPr lang="en-US" dirty="0"/>
        </a:p>
      </dgm:t>
    </dgm:pt>
    <dgm:pt modelId="{C1526D6D-D1F3-437C-9E8D-7B6CEC5A3124}" type="parTrans" cxnId="{3D8DC4E9-A695-4EE4-8C9C-7BBA27259318}">
      <dgm:prSet/>
      <dgm:spPr/>
      <dgm:t>
        <a:bodyPr/>
        <a:lstStyle/>
        <a:p>
          <a:endParaRPr lang="en-US"/>
        </a:p>
      </dgm:t>
    </dgm:pt>
    <dgm:pt modelId="{CEDBE049-C990-47A7-A0FA-F6BD61EA4C9B}" type="sibTrans" cxnId="{3D8DC4E9-A695-4EE4-8C9C-7BBA27259318}">
      <dgm:prSet/>
      <dgm:spPr/>
      <dgm:t>
        <a:bodyPr/>
        <a:lstStyle/>
        <a:p>
          <a:endParaRPr lang="en-US"/>
        </a:p>
      </dgm:t>
    </dgm:pt>
    <dgm:pt modelId="{68F309DB-F95B-4945-B987-C521C37B5981}">
      <dgm:prSet phldrT="[Text]"/>
      <dgm:spPr/>
      <dgm:t>
        <a:bodyPr/>
        <a:lstStyle/>
        <a:p>
          <a:r>
            <a:rPr lang="en-US" dirty="0"/>
            <a:t>Origin Country</a:t>
          </a:r>
        </a:p>
      </dgm:t>
    </dgm:pt>
    <dgm:pt modelId="{679F5744-FD0F-47A2-A7ED-0922A0ADC6B1}" type="parTrans" cxnId="{29F2B905-4C75-4681-931E-AFB0B8AF6776}">
      <dgm:prSet/>
      <dgm:spPr/>
      <dgm:t>
        <a:bodyPr/>
        <a:lstStyle/>
        <a:p>
          <a:endParaRPr lang="en-US"/>
        </a:p>
      </dgm:t>
    </dgm:pt>
    <dgm:pt modelId="{4C2F9033-B27E-447C-9487-5726E2F0DD0A}" type="sibTrans" cxnId="{29F2B905-4C75-4681-931E-AFB0B8AF6776}">
      <dgm:prSet/>
      <dgm:spPr/>
      <dgm:t>
        <a:bodyPr/>
        <a:lstStyle/>
        <a:p>
          <a:endParaRPr lang="en-US"/>
        </a:p>
      </dgm:t>
    </dgm:pt>
    <dgm:pt modelId="{90641DEC-FF4A-4E47-91EC-CE3CDF7DAE7D}">
      <dgm:prSet phldrT="[Text]"/>
      <dgm:spPr/>
      <dgm:t>
        <a:bodyPr/>
        <a:lstStyle/>
        <a:p>
          <a:r>
            <a:rPr lang="en-US" dirty="0"/>
            <a:t>Present world</a:t>
          </a:r>
        </a:p>
      </dgm:t>
    </dgm:pt>
    <dgm:pt modelId="{59D50D80-4D5B-4FE1-8364-1145508F8CE2}" type="parTrans" cxnId="{CED46BFC-8FA6-4CB0-8D7E-2F5E28779FE8}">
      <dgm:prSet/>
      <dgm:spPr/>
      <dgm:t>
        <a:bodyPr/>
        <a:lstStyle/>
        <a:p>
          <a:endParaRPr lang="en-US"/>
        </a:p>
      </dgm:t>
    </dgm:pt>
    <dgm:pt modelId="{6CE4E2E2-B3F5-4A90-AB4D-D11FB78A4BBF}" type="sibTrans" cxnId="{CED46BFC-8FA6-4CB0-8D7E-2F5E28779FE8}">
      <dgm:prSet/>
      <dgm:spPr/>
      <dgm:t>
        <a:bodyPr/>
        <a:lstStyle/>
        <a:p>
          <a:endParaRPr lang="en-US"/>
        </a:p>
      </dgm:t>
    </dgm:pt>
    <dgm:pt modelId="{5EB0FBEB-290A-4D84-B7A9-7F73D7B1CF5E}">
      <dgm:prSet phldrT="[Text]"/>
      <dgm:spPr/>
      <dgm:t>
        <a:bodyPr/>
        <a:lstStyle/>
        <a:p>
          <a:r>
            <a:rPr lang="en-US" b="0" i="0" dirty="0"/>
            <a:t>most of </a:t>
          </a:r>
          <a:r>
            <a:rPr lang="en-US" b="0" i="0" dirty="0">
              <a:hlinkClick xmlns:r="http://schemas.openxmlformats.org/officeDocument/2006/relationships" r:id="rId1" tooltip="Iraq"/>
            </a:rPr>
            <a:t>Iraq</a:t>
          </a:r>
          <a:r>
            <a:rPr lang="en-US" b="0" i="0" dirty="0"/>
            <a:t> plus </a:t>
          </a:r>
          <a:r>
            <a:rPr lang="en-US" b="0" i="0" dirty="0">
              <a:hlinkClick xmlns:r="http://schemas.openxmlformats.org/officeDocument/2006/relationships" r:id="rId2" tooltip="Kuwait"/>
            </a:rPr>
            <a:t>Kuwait</a:t>
          </a:r>
          <a:r>
            <a:rPr lang="en-US" b="0" i="0" dirty="0"/>
            <a:t>, the eastern parts of </a:t>
          </a:r>
          <a:r>
            <a:rPr lang="en-US" b="0" i="0" dirty="0">
              <a:hlinkClick xmlns:r="http://schemas.openxmlformats.org/officeDocument/2006/relationships" r:id="rId3" tooltip="Syria"/>
            </a:rPr>
            <a:t>Syria</a:t>
          </a:r>
          <a:r>
            <a:rPr lang="en-US" b="0" i="0" dirty="0"/>
            <a:t>, Southeastern </a:t>
          </a:r>
          <a:r>
            <a:rPr lang="en-US" b="0" i="0" dirty="0">
              <a:hlinkClick xmlns:r="http://schemas.openxmlformats.org/officeDocument/2006/relationships" r:id="rId4" tooltip="Turkey"/>
            </a:rPr>
            <a:t>Turkey</a:t>
          </a:r>
          <a:r>
            <a:rPr lang="en-US" b="0" i="0" dirty="0"/>
            <a:t>, and regions along the </a:t>
          </a:r>
          <a:r>
            <a:rPr lang="en-US" b="0" i="0" dirty="0">
              <a:hlinkClick xmlns:r="http://schemas.openxmlformats.org/officeDocument/2006/relationships" r:id="rId5" tooltip="Syria–Turkey border"/>
            </a:rPr>
            <a:t>Turkish-Syrian</a:t>
          </a:r>
          <a:r>
            <a:rPr lang="en-US" b="0" i="0" dirty="0"/>
            <a:t> and </a:t>
          </a:r>
          <a:r>
            <a:rPr lang="en-US" b="0" i="0" dirty="0">
              <a:hlinkClick xmlns:r="http://schemas.openxmlformats.org/officeDocument/2006/relationships" r:id="rId6" tooltip="Iran–Iraq border"/>
            </a:rPr>
            <a:t>Iran–Iraq borders</a:t>
          </a:r>
          <a:r>
            <a:rPr lang="en-US" b="0" i="0" dirty="0"/>
            <a:t>.</a:t>
          </a:r>
          <a:endParaRPr lang="en-US" dirty="0"/>
        </a:p>
      </dgm:t>
    </dgm:pt>
    <dgm:pt modelId="{D3232AEA-031D-413D-B157-3359426DF07C}" type="parTrans" cxnId="{FB01EF0C-559F-4DD8-975E-C8436AF67776}">
      <dgm:prSet/>
      <dgm:spPr/>
      <dgm:t>
        <a:bodyPr/>
        <a:lstStyle/>
        <a:p>
          <a:endParaRPr lang="en-US"/>
        </a:p>
      </dgm:t>
    </dgm:pt>
    <dgm:pt modelId="{871F5A70-50F3-4C10-B7FC-1F6118C5040F}" type="sibTrans" cxnId="{FB01EF0C-559F-4DD8-975E-C8436AF67776}">
      <dgm:prSet/>
      <dgm:spPr/>
      <dgm:t>
        <a:bodyPr/>
        <a:lstStyle/>
        <a:p>
          <a:endParaRPr lang="en-US"/>
        </a:p>
      </dgm:t>
    </dgm:pt>
    <dgm:pt modelId="{8D714BDE-A4E5-4E0C-A575-7AFFAD9C991A}">
      <dgm:prSet phldrT="[Text]"/>
      <dgm:spPr/>
      <dgm:t>
        <a:bodyPr/>
        <a:lstStyle/>
        <a:p>
          <a:r>
            <a:rPr lang="en-US" dirty="0"/>
            <a:t>Mesopotamia</a:t>
          </a:r>
        </a:p>
      </dgm:t>
    </dgm:pt>
    <dgm:pt modelId="{369C277D-3EA6-4681-AF3D-128B4048E30F}" type="parTrans" cxnId="{38018EC5-A6D4-495B-BE91-1346E27DED23}">
      <dgm:prSet/>
      <dgm:spPr/>
      <dgm:t>
        <a:bodyPr/>
        <a:lstStyle/>
        <a:p>
          <a:endParaRPr lang="en-US"/>
        </a:p>
      </dgm:t>
    </dgm:pt>
    <dgm:pt modelId="{C6AAEFFC-BC5D-41F0-A8E6-504CB5B53D22}" type="sibTrans" cxnId="{38018EC5-A6D4-495B-BE91-1346E27DED23}">
      <dgm:prSet/>
      <dgm:spPr/>
      <dgm:t>
        <a:bodyPr/>
        <a:lstStyle/>
        <a:p>
          <a:endParaRPr lang="en-US"/>
        </a:p>
      </dgm:t>
    </dgm:pt>
    <dgm:pt modelId="{7F4E9526-D14D-4C61-BF7F-6C633269FE64}" type="pres">
      <dgm:prSet presAssocID="{5AE2CD25-9CFC-4669-9F3C-849C00069059}" presName="Name0" presStyleCnt="0">
        <dgm:presLayoutVars>
          <dgm:dir/>
          <dgm:animLvl val="lvl"/>
          <dgm:resizeHandles val="exact"/>
        </dgm:presLayoutVars>
      </dgm:prSet>
      <dgm:spPr/>
    </dgm:pt>
    <dgm:pt modelId="{C31E5EBB-CFB1-48F5-8CF4-8335AC90D06F}" type="pres">
      <dgm:prSet presAssocID="{6A076045-857A-459A-8B98-F21C88872FE9}" presName="composite" presStyleCnt="0"/>
      <dgm:spPr/>
    </dgm:pt>
    <dgm:pt modelId="{7A81A0E7-D020-4EFB-ADD3-102C4E7B0AAC}" type="pres">
      <dgm:prSet presAssocID="{6A076045-857A-459A-8B98-F21C88872FE9}" presName="parTx" presStyleLbl="alignNode1" presStyleIdx="0" presStyleCnt="3">
        <dgm:presLayoutVars>
          <dgm:chMax val="0"/>
          <dgm:chPref val="0"/>
          <dgm:bulletEnabled val="1"/>
        </dgm:presLayoutVars>
      </dgm:prSet>
      <dgm:spPr/>
    </dgm:pt>
    <dgm:pt modelId="{57BBF52B-17CE-4A20-B383-BCE84B3BF369}" type="pres">
      <dgm:prSet presAssocID="{6A076045-857A-459A-8B98-F21C88872FE9}" presName="desTx" presStyleLbl="alignAccFollowNode1" presStyleIdx="0" presStyleCnt="3">
        <dgm:presLayoutVars>
          <dgm:bulletEnabled val="1"/>
        </dgm:presLayoutVars>
      </dgm:prSet>
      <dgm:spPr/>
    </dgm:pt>
    <dgm:pt modelId="{E88128B7-6CA3-4C9A-A948-05E47AF26B97}" type="pres">
      <dgm:prSet presAssocID="{B799C274-C061-43D4-BD8A-B336E9B5638A}" presName="space" presStyleCnt="0"/>
      <dgm:spPr/>
    </dgm:pt>
    <dgm:pt modelId="{A9D1F889-72A6-4FF4-A9B6-6B17C7DCB6FF}" type="pres">
      <dgm:prSet presAssocID="{68F309DB-F95B-4945-B987-C521C37B5981}" presName="composite" presStyleCnt="0"/>
      <dgm:spPr/>
    </dgm:pt>
    <dgm:pt modelId="{A8215469-3463-4D77-B87C-F3BE11F99AA6}" type="pres">
      <dgm:prSet presAssocID="{68F309DB-F95B-4945-B987-C521C37B5981}" presName="parTx" presStyleLbl="alignNode1" presStyleIdx="1" presStyleCnt="3">
        <dgm:presLayoutVars>
          <dgm:chMax val="0"/>
          <dgm:chPref val="0"/>
          <dgm:bulletEnabled val="1"/>
        </dgm:presLayoutVars>
      </dgm:prSet>
      <dgm:spPr/>
    </dgm:pt>
    <dgm:pt modelId="{23337524-0DBC-4332-AA7C-B6FA9059B108}" type="pres">
      <dgm:prSet presAssocID="{68F309DB-F95B-4945-B987-C521C37B5981}" presName="desTx" presStyleLbl="alignAccFollowNode1" presStyleIdx="1" presStyleCnt="3">
        <dgm:presLayoutVars>
          <dgm:bulletEnabled val="1"/>
        </dgm:presLayoutVars>
      </dgm:prSet>
      <dgm:spPr/>
    </dgm:pt>
    <dgm:pt modelId="{F66E790E-948B-4042-AF5F-5E9E1FE8EA7D}" type="pres">
      <dgm:prSet presAssocID="{4C2F9033-B27E-447C-9487-5726E2F0DD0A}" presName="space" presStyleCnt="0"/>
      <dgm:spPr/>
    </dgm:pt>
    <dgm:pt modelId="{5C58FC33-9E53-4FC7-B8C9-52118893B7BB}" type="pres">
      <dgm:prSet presAssocID="{90641DEC-FF4A-4E47-91EC-CE3CDF7DAE7D}" presName="composite" presStyleCnt="0"/>
      <dgm:spPr/>
    </dgm:pt>
    <dgm:pt modelId="{25F1F902-0C89-4955-AF72-A03DC4BB6FC6}" type="pres">
      <dgm:prSet presAssocID="{90641DEC-FF4A-4E47-91EC-CE3CDF7DAE7D}" presName="parTx" presStyleLbl="alignNode1" presStyleIdx="2" presStyleCnt="3">
        <dgm:presLayoutVars>
          <dgm:chMax val="0"/>
          <dgm:chPref val="0"/>
          <dgm:bulletEnabled val="1"/>
        </dgm:presLayoutVars>
      </dgm:prSet>
      <dgm:spPr/>
    </dgm:pt>
    <dgm:pt modelId="{1BBCF446-FD2D-414C-81BF-D7723BDE6991}" type="pres">
      <dgm:prSet presAssocID="{90641DEC-FF4A-4E47-91EC-CE3CDF7DAE7D}" presName="desTx" presStyleLbl="alignAccFollowNode1" presStyleIdx="2" presStyleCnt="3">
        <dgm:presLayoutVars>
          <dgm:bulletEnabled val="1"/>
        </dgm:presLayoutVars>
      </dgm:prSet>
      <dgm:spPr/>
    </dgm:pt>
  </dgm:ptLst>
  <dgm:cxnLst>
    <dgm:cxn modelId="{29F2B905-4C75-4681-931E-AFB0B8AF6776}" srcId="{5AE2CD25-9CFC-4669-9F3C-849C00069059}" destId="{68F309DB-F95B-4945-B987-C521C37B5981}" srcOrd="1" destOrd="0" parTransId="{679F5744-FD0F-47A2-A7ED-0922A0ADC6B1}" sibTransId="{4C2F9033-B27E-447C-9487-5726E2F0DD0A}"/>
    <dgm:cxn modelId="{FB01EF0C-559F-4DD8-975E-C8436AF67776}" srcId="{90641DEC-FF4A-4E47-91EC-CE3CDF7DAE7D}" destId="{5EB0FBEB-290A-4D84-B7A9-7F73D7B1CF5E}" srcOrd="0" destOrd="0" parTransId="{D3232AEA-031D-413D-B157-3359426DF07C}" sibTransId="{871F5A70-50F3-4C10-B7FC-1F6118C5040F}"/>
    <dgm:cxn modelId="{9C03F11D-AF9C-44F1-9617-05ED046402CE}" type="presOf" srcId="{5AE2CD25-9CFC-4669-9F3C-849C00069059}" destId="{7F4E9526-D14D-4C61-BF7F-6C633269FE64}" srcOrd="0" destOrd="0" presId="urn:microsoft.com/office/officeart/2005/8/layout/hList1"/>
    <dgm:cxn modelId="{06B7A021-3F15-43A0-8FC5-605B75B87A6F}" type="presOf" srcId="{8D714BDE-A4E5-4E0C-A575-7AFFAD9C991A}" destId="{23337524-0DBC-4332-AA7C-B6FA9059B108}" srcOrd="0" destOrd="0" presId="urn:microsoft.com/office/officeart/2005/8/layout/hList1"/>
    <dgm:cxn modelId="{EA4FB332-F952-409D-B148-8A10F59BD8DC}" type="presOf" srcId="{68F309DB-F95B-4945-B987-C521C37B5981}" destId="{A8215469-3463-4D77-B87C-F3BE11F99AA6}" srcOrd="0" destOrd="0" presId="urn:microsoft.com/office/officeart/2005/8/layout/hList1"/>
    <dgm:cxn modelId="{B165D043-FFEF-4305-8587-C1E9A32CD22C}" type="presOf" srcId="{5EB0FBEB-290A-4D84-B7A9-7F73D7B1CF5E}" destId="{1BBCF446-FD2D-414C-81BF-D7723BDE6991}" srcOrd="0" destOrd="0" presId="urn:microsoft.com/office/officeart/2005/8/layout/hList1"/>
    <dgm:cxn modelId="{6126A466-F6C8-4EA4-9CBA-16822083573B}" type="presOf" srcId="{90641DEC-FF4A-4E47-91EC-CE3CDF7DAE7D}" destId="{25F1F902-0C89-4955-AF72-A03DC4BB6FC6}" srcOrd="0" destOrd="0" presId="urn:microsoft.com/office/officeart/2005/8/layout/hList1"/>
    <dgm:cxn modelId="{953876A7-F5F4-4F3F-817C-2F3ED9C16B19}" type="presOf" srcId="{F5E2C572-98A3-4D42-8E83-9E5F37DB2E88}" destId="{57BBF52B-17CE-4A20-B383-BCE84B3BF369}" srcOrd="0" destOrd="0" presId="urn:microsoft.com/office/officeart/2005/8/layout/hList1"/>
    <dgm:cxn modelId="{BE16A1BD-05D9-4012-A00A-F649ACF29B5B}" srcId="{5AE2CD25-9CFC-4669-9F3C-849C00069059}" destId="{6A076045-857A-459A-8B98-F21C88872FE9}" srcOrd="0" destOrd="0" parTransId="{D658435D-DE10-4B41-8FB3-0D3E294D9409}" sibTransId="{B799C274-C061-43D4-BD8A-B336E9B5638A}"/>
    <dgm:cxn modelId="{38018EC5-A6D4-495B-BE91-1346E27DED23}" srcId="{68F309DB-F95B-4945-B987-C521C37B5981}" destId="{8D714BDE-A4E5-4E0C-A575-7AFFAD9C991A}" srcOrd="0" destOrd="0" parTransId="{369C277D-3EA6-4681-AF3D-128B4048E30F}" sibTransId="{C6AAEFFC-BC5D-41F0-A8E6-504CB5B53D22}"/>
    <dgm:cxn modelId="{46BCBCC7-C774-446B-AF31-BA2FF8938648}" type="presOf" srcId="{6A076045-857A-459A-8B98-F21C88872FE9}" destId="{7A81A0E7-D020-4EFB-ADD3-102C4E7B0AAC}" srcOrd="0" destOrd="0" presId="urn:microsoft.com/office/officeart/2005/8/layout/hList1"/>
    <dgm:cxn modelId="{3D8DC4E9-A695-4EE4-8C9C-7BBA27259318}" srcId="{6A076045-857A-459A-8B98-F21C88872FE9}" destId="{F5E2C572-98A3-4D42-8E83-9E5F37DB2E88}" srcOrd="0" destOrd="0" parTransId="{C1526D6D-D1F3-437C-9E8D-7B6CEC5A3124}" sibTransId="{CEDBE049-C990-47A7-A0FA-F6BD61EA4C9B}"/>
    <dgm:cxn modelId="{CED46BFC-8FA6-4CB0-8D7E-2F5E28779FE8}" srcId="{5AE2CD25-9CFC-4669-9F3C-849C00069059}" destId="{90641DEC-FF4A-4E47-91EC-CE3CDF7DAE7D}" srcOrd="2" destOrd="0" parTransId="{59D50D80-4D5B-4FE1-8364-1145508F8CE2}" sibTransId="{6CE4E2E2-B3F5-4A90-AB4D-D11FB78A4BBF}"/>
    <dgm:cxn modelId="{F22073F1-9781-46DE-9954-53931F2C0108}" type="presParOf" srcId="{7F4E9526-D14D-4C61-BF7F-6C633269FE64}" destId="{C31E5EBB-CFB1-48F5-8CF4-8335AC90D06F}" srcOrd="0" destOrd="0" presId="urn:microsoft.com/office/officeart/2005/8/layout/hList1"/>
    <dgm:cxn modelId="{4FCE5256-7EA3-4BAA-B690-E4F76FD52D50}" type="presParOf" srcId="{C31E5EBB-CFB1-48F5-8CF4-8335AC90D06F}" destId="{7A81A0E7-D020-4EFB-ADD3-102C4E7B0AAC}" srcOrd="0" destOrd="0" presId="urn:microsoft.com/office/officeart/2005/8/layout/hList1"/>
    <dgm:cxn modelId="{BCEBF5C6-498F-4A9F-8770-5F1DC983FECA}" type="presParOf" srcId="{C31E5EBB-CFB1-48F5-8CF4-8335AC90D06F}" destId="{57BBF52B-17CE-4A20-B383-BCE84B3BF369}" srcOrd="1" destOrd="0" presId="urn:microsoft.com/office/officeart/2005/8/layout/hList1"/>
    <dgm:cxn modelId="{3EAB1834-8DBA-4565-9D1A-846B673980B5}" type="presParOf" srcId="{7F4E9526-D14D-4C61-BF7F-6C633269FE64}" destId="{E88128B7-6CA3-4C9A-A948-05E47AF26B97}" srcOrd="1" destOrd="0" presId="urn:microsoft.com/office/officeart/2005/8/layout/hList1"/>
    <dgm:cxn modelId="{63A4563C-58B2-4959-B64B-DF61C378C73E}" type="presParOf" srcId="{7F4E9526-D14D-4C61-BF7F-6C633269FE64}" destId="{A9D1F889-72A6-4FF4-A9B6-6B17C7DCB6FF}" srcOrd="2" destOrd="0" presId="urn:microsoft.com/office/officeart/2005/8/layout/hList1"/>
    <dgm:cxn modelId="{581C59BB-BF49-410A-B6CD-948A31D97679}" type="presParOf" srcId="{A9D1F889-72A6-4FF4-A9B6-6B17C7DCB6FF}" destId="{A8215469-3463-4D77-B87C-F3BE11F99AA6}" srcOrd="0" destOrd="0" presId="urn:microsoft.com/office/officeart/2005/8/layout/hList1"/>
    <dgm:cxn modelId="{153C31EA-01AA-4BDC-96CA-F6824B755CAE}" type="presParOf" srcId="{A9D1F889-72A6-4FF4-A9B6-6B17C7DCB6FF}" destId="{23337524-0DBC-4332-AA7C-B6FA9059B108}" srcOrd="1" destOrd="0" presId="urn:microsoft.com/office/officeart/2005/8/layout/hList1"/>
    <dgm:cxn modelId="{72337A60-54DA-4A8E-A5E2-A2D5344B1CF6}" type="presParOf" srcId="{7F4E9526-D14D-4C61-BF7F-6C633269FE64}" destId="{F66E790E-948B-4042-AF5F-5E9E1FE8EA7D}" srcOrd="3" destOrd="0" presId="urn:microsoft.com/office/officeart/2005/8/layout/hList1"/>
    <dgm:cxn modelId="{01779321-07F3-4811-804F-47757BF37505}" type="presParOf" srcId="{7F4E9526-D14D-4C61-BF7F-6C633269FE64}" destId="{5C58FC33-9E53-4FC7-B8C9-52118893B7BB}" srcOrd="4" destOrd="0" presId="urn:microsoft.com/office/officeart/2005/8/layout/hList1"/>
    <dgm:cxn modelId="{B4122FD9-0FAC-4240-AD57-AD1794DFE399}" type="presParOf" srcId="{5C58FC33-9E53-4FC7-B8C9-52118893B7BB}" destId="{25F1F902-0C89-4955-AF72-A03DC4BB6FC6}" srcOrd="0" destOrd="0" presId="urn:microsoft.com/office/officeart/2005/8/layout/hList1"/>
    <dgm:cxn modelId="{CACE72DE-8EF8-4161-8684-0EA0EBE803F4}" type="presParOf" srcId="{5C58FC33-9E53-4FC7-B8C9-52118893B7BB}" destId="{1BBCF446-FD2D-414C-81BF-D7723BDE699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E2CD25-9CFC-4669-9F3C-849C0006905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A076045-857A-459A-8B98-F21C88872FE9}">
      <dgm:prSet phldrT="[Text]"/>
      <dgm:spPr/>
      <dgm:t>
        <a:bodyPr/>
        <a:lstStyle/>
        <a:p>
          <a:r>
            <a:rPr lang="en-US" dirty="0"/>
            <a:t>Language</a:t>
          </a:r>
        </a:p>
      </dgm:t>
    </dgm:pt>
    <dgm:pt modelId="{D658435D-DE10-4B41-8FB3-0D3E294D9409}" type="parTrans" cxnId="{BE16A1BD-05D9-4012-A00A-F649ACF29B5B}">
      <dgm:prSet/>
      <dgm:spPr/>
      <dgm:t>
        <a:bodyPr/>
        <a:lstStyle/>
        <a:p>
          <a:endParaRPr lang="en-US"/>
        </a:p>
      </dgm:t>
    </dgm:pt>
    <dgm:pt modelId="{B799C274-C061-43D4-BD8A-B336E9B5638A}" type="sibTrans" cxnId="{BE16A1BD-05D9-4012-A00A-F649ACF29B5B}">
      <dgm:prSet/>
      <dgm:spPr/>
      <dgm:t>
        <a:bodyPr/>
        <a:lstStyle/>
        <a:p>
          <a:endParaRPr lang="en-US"/>
        </a:p>
      </dgm:t>
    </dgm:pt>
    <dgm:pt modelId="{F5E2C572-98A3-4D42-8E83-9E5F37DB2E88}">
      <dgm:prSet phldrT="[Text]"/>
      <dgm:spPr/>
      <dgm:t>
        <a:bodyPr/>
        <a:lstStyle/>
        <a:p>
          <a:r>
            <a:rPr lang="en-US" b="1" i="0" dirty="0"/>
            <a:t>Semitic Aramaic</a:t>
          </a:r>
          <a:r>
            <a:rPr lang="en-US" b="0" i="0" dirty="0"/>
            <a:t> and </a:t>
          </a:r>
          <a:r>
            <a:rPr lang="en-US" b="1" i="0" dirty="0"/>
            <a:t>Hebrew</a:t>
          </a:r>
          <a:r>
            <a:rPr lang="en-US" b="0" i="0" dirty="0"/>
            <a:t> languages as well as </a:t>
          </a:r>
          <a:r>
            <a:rPr lang="en-US" b="1" i="0" dirty="0"/>
            <a:t>Greek</a:t>
          </a:r>
          <a:r>
            <a:rPr lang="en-US" b="0" i="0" dirty="0"/>
            <a:t>, with </a:t>
          </a:r>
          <a:r>
            <a:rPr lang="en-US" b="1" i="0" dirty="0"/>
            <a:t>Aramaic</a:t>
          </a:r>
          <a:r>
            <a:rPr lang="en-US" b="0" i="0" dirty="0"/>
            <a:t> being the predominant language</a:t>
          </a:r>
          <a:endParaRPr lang="en-US" dirty="0"/>
        </a:p>
      </dgm:t>
    </dgm:pt>
    <dgm:pt modelId="{C1526D6D-D1F3-437C-9E8D-7B6CEC5A3124}" type="parTrans" cxnId="{3D8DC4E9-A695-4EE4-8C9C-7BBA27259318}">
      <dgm:prSet/>
      <dgm:spPr/>
      <dgm:t>
        <a:bodyPr/>
        <a:lstStyle/>
        <a:p>
          <a:endParaRPr lang="en-US"/>
        </a:p>
      </dgm:t>
    </dgm:pt>
    <dgm:pt modelId="{CEDBE049-C990-47A7-A0FA-F6BD61EA4C9B}" type="sibTrans" cxnId="{3D8DC4E9-A695-4EE4-8C9C-7BBA27259318}">
      <dgm:prSet/>
      <dgm:spPr/>
      <dgm:t>
        <a:bodyPr/>
        <a:lstStyle/>
        <a:p>
          <a:endParaRPr lang="en-US"/>
        </a:p>
      </dgm:t>
    </dgm:pt>
    <dgm:pt modelId="{68F309DB-F95B-4945-B987-C521C37B5981}">
      <dgm:prSet phldrT="[Text]"/>
      <dgm:spPr/>
      <dgm:t>
        <a:bodyPr/>
        <a:lstStyle/>
        <a:p>
          <a:r>
            <a:rPr lang="en-US" dirty="0"/>
            <a:t>Origin Country</a:t>
          </a:r>
        </a:p>
      </dgm:t>
    </dgm:pt>
    <dgm:pt modelId="{679F5744-FD0F-47A2-A7ED-0922A0ADC6B1}" type="parTrans" cxnId="{29F2B905-4C75-4681-931E-AFB0B8AF6776}">
      <dgm:prSet/>
      <dgm:spPr/>
      <dgm:t>
        <a:bodyPr/>
        <a:lstStyle/>
        <a:p>
          <a:endParaRPr lang="en-US"/>
        </a:p>
      </dgm:t>
    </dgm:pt>
    <dgm:pt modelId="{4C2F9033-B27E-447C-9487-5726E2F0DD0A}" type="sibTrans" cxnId="{29F2B905-4C75-4681-931E-AFB0B8AF6776}">
      <dgm:prSet/>
      <dgm:spPr/>
      <dgm:t>
        <a:bodyPr/>
        <a:lstStyle/>
        <a:p>
          <a:endParaRPr lang="en-US"/>
        </a:p>
      </dgm:t>
    </dgm:pt>
    <dgm:pt modelId="{90641DEC-FF4A-4E47-91EC-CE3CDF7DAE7D}">
      <dgm:prSet phldrT="[Text]"/>
      <dgm:spPr/>
      <dgm:t>
        <a:bodyPr/>
        <a:lstStyle/>
        <a:p>
          <a:r>
            <a:rPr lang="en-US" dirty="0"/>
            <a:t>Present world</a:t>
          </a:r>
        </a:p>
      </dgm:t>
    </dgm:pt>
    <dgm:pt modelId="{59D50D80-4D5B-4FE1-8364-1145508F8CE2}" type="parTrans" cxnId="{CED46BFC-8FA6-4CB0-8D7E-2F5E28779FE8}">
      <dgm:prSet/>
      <dgm:spPr/>
      <dgm:t>
        <a:bodyPr/>
        <a:lstStyle/>
        <a:p>
          <a:endParaRPr lang="en-US"/>
        </a:p>
      </dgm:t>
    </dgm:pt>
    <dgm:pt modelId="{6CE4E2E2-B3F5-4A90-AB4D-D11FB78A4BBF}" type="sibTrans" cxnId="{CED46BFC-8FA6-4CB0-8D7E-2F5E28779FE8}">
      <dgm:prSet/>
      <dgm:spPr/>
      <dgm:t>
        <a:bodyPr/>
        <a:lstStyle/>
        <a:p>
          <a:endParaRPr lang="en-US"/>
        </a:p>
      </dgm:t>
    </dgm:pt>
    <dgm:pt modelId="{5EB0FBEB-290A-4D84-B7A9-7F73D7B1CF5E}">
      <dgm:prSet phldrT="[Text]"/>
      <dgm:spPr/>
      <dgm:t>
        <a:bodyPr/>
        <a:lstStyle/>
        <a:p>
          <a:r>
            <a:rPr lang="en-US" b="0" i="0" dirty="0"/>
            <a:t>modern-day name of the mountainous southern part of </a:t>
          </a:r>
          <a:r>
            <a:rPr lang="en-US" b="0" i="0" dirty="0">
              <a:hlinkClick xmlns:r="http://schemas.openxmlformats.org/officeDocument/2006/relationships" r:id="rId1" tooltip="Canaan"/>
            </a:rPr>
            <a:t>Canaan</a:t>
          </a:r>
          <a:r>
            <a:rPr lang="en-US" b="0" i="0" dirty="0"/>
            <a:t>-</a:t>
          </a:r>
          <a:r>
            <a:rPr lang="en-US" b="0" i="0" dirty="0">
              <a:hlinkClick xmlns:r="http://schemas.openxmlformats.org/officeDocument/2006/relationships" r:id="rId2" tooltip="Israel"/>
            </a:rPr>
            <a:t>Israel</a:t>
          </a:r>
          <a:endParaRPr lang="en-US" dirty="0"/>
        </a:p>
      </dgm:t>
    </dgm:pt>
    <dgm:pt modelId="{D3232AEA-031D-413D-B157-3359426DF07C}" type="parTrans" cxnId="{FB01EF0C-559F-4DD8-975E-C8436AF67776}">
      <dgm:prSet/>
      <dgm:spPr/>
      <dgm:t>
        <a:bodyPr/>
        <a:lstStyle/>
        <a:p>
          <a:endParaRPr lang="en-US"/>
        </a:p>
      </dgm:t>
    </dgm:pt>
    <dgm:pt modelId="{871F5A70-50F3-4C10-B7FC-1F6118C5040F}" type="sibTrans" cxnId="{FB01EF0C-559F-4DD8-975E-C8436AF67776}">
      <dgm:prSet/>
      <dgm:spPr/>
      <dgm:t>
        <a:bodyPr/>
        <a:lstStyle/>
        <a:p>
          <a:endParaRPr lang="en-US"/>
        </a:p>
      </dgm:t>
    </dgm:pt>
    <dgm:pt modelId="{8D714BDE-A4E5-4E0C-A575-7AFFAD9C991A}">
      <dgm:prSet phldrT="[Text]"/>
      <dgm:spPr/>
      <dgm:t>
        <a:bodyPr/>
        <a:lstStyle/>
        <a:p>
          <a:r>
            <a:rPr lang="en-US" dirty="0"/>
            <a:t>Judea</a:t>
          </a:r>
        </a:p>
      </dgm:t>
    </dgm:pt>
    <dgm:pt modelId="{369C277D-3EA6-4681-AF3D-128B4048E30F}" type="parTrans" cxnId="{38018EC5-A6D4-495B-BE91-1346E27DED23}">
      <dgm:prSet/>
      <dgm:spPr/>
      <dgm:t>
        <a:bodyPr/>
        <a:lstStyle/>
        <a:p>
          <a:endParaRPr lang="en-US"/>
        </a:p>
      </dgm:t>
    </dgm:pt>
    <dgm:pt modelId="{C6AAEFFC-BC5D-41F0-A8E6-504CB5B53D22}" type="sibTrans" cxnId="{38018EC5-A6D4-495B-BE91-1346E27DED23}">
      <dgm:prSet/>
      <dgm:spPr/>
      <dgm:t>
        <a:bodyPr/>
        <a:lstStyle/>
        <a:p>
          <a:endParaRPr lang="en-US"/>
        </a:p>
      </dgm:t>
    </dgm:pt>
    <dgm:pt modelId="{7F4E9526-D14D-4C61-BF7F-6C633269FE64}" type="pres">
      <dgm:prSet presAssocID="{5AE2CD25-9CFC-4669-9F3C-849C00069059}" presName="Name0" presStyleCnt="0">
        <dgm:presLayoutVars>
          <dgm:dir/>
          <dgm:animLvl val="lvl"/>
          <dgm:resizeHandles val="exact"/>
        </dgm:presLayoutVars>
      </dgm:prSet>
      <dgm:spPr/>
    </dgm:pt>
    <dgm:pt modelId="{C31E5EBB-CFB1-48F5-8CF4-8335AC90D06F}" type="pres">
      <dgm:prSet presAssocID="{6A076045-857A-459A-8B98-F21C88872FE9}" presName="composite" presStyleCnt="0"/>
      <dgm:spPr/>
    </dgm:pt>
    <dgm:pt modelId="{7A81A0E7-D020-4EFB-ADD3-102C4E7B0AAC}" type="pres">
      <dgm:prSet presAssocID="{6A076045-857A-459A-8B98-F21C88872FE9}" presName="parTx" presStyleLbl="alignNode1" presStyleIdx="0" presStyleCnt="3">
        <dgm:presLayoutVars>
          <dgm:chMax val="0"/>
          <dgm:chPref val="0"/>
          <dgm:bulletEnabled val="1"/>
        </dgm:presLayoutVars>
      </dgm:prSet>
      <dgm:spPr/>
    </dgm:pt>
    <dgm:pt modelId="{57BBF52B-17CE-4A20-B383-BCE84B3BF369}" type="pres">
      <dgm:prSet presAssocID="{6A076045-857A-459A-8B98-F21C88872FE9}" presName="desTx" presStyleLbl="alignAccFollowNode1" presStyleIdx="0" presStyleCnt="3">
        <dgm:presLayoutVars>
          <dgm:bulletEnabled val="1"/>
        </dgm:presLayoutVars>
      </dgm:prSet>
      <dgm:spPr/>
    </dgm:pt>
    <dgm:pt modelId="{E88128B7-6CA3-4C9A-A948-05E47AF26B97}" type="pres">
      <dgm:prSet presAssocID="{B799C274-C061-43D4-BD8A-B336E9B5638A}" presName="space" presStyleCnt="0"/>
      <dgm:spPr/>
    </dgm:pt>
    <dgm:pt modelId="{A9D1F889-72A6-4FF4-A9B6-6B17C7DCB6FF}" type="pres">
      <dgm:prSet presAssocID="{68F309DB-F95B-4945-B987-C521C37B5981}" presName="composite" presStyleCnt="0"/>
      <dgm:spPr/>
    </dgm:pt>
    <dgm:pt modelId="{A8215469-3463-4D77-B87C-F3BE11F99AA6}" type="pres">
      <dgm:prSet presAssocID="{68F309DB-F95B-4945-B987-C521C37B5981}" presName="parTx" presStyleLbl="alignNode1" presStyleIdx="1" presStyleCnt="3">
        <dgm:presLayoutVars>
          <dgm:chMax val="0"/>
          <dgm:chPref val="0"/>
          <dgm:bulletEnabled val="1"/>
        </dgm:presLayoutVars>
      </dgm:prSet>
      <dgm:spPr/>
    </dgm:pt>
    <dgm:pt modelId="{23337524-0DBC-4332-AA7C-B6FA9059B108}" type="pres">
      <dgm:prSet presAssocID="{68F309DB-F95B-4945-B987-C521C37B5981}" presName="desTx" presStyleLbl="alignAccFollowNode1" presStyleIdx="1" presStyleCnt="3">
        <dgm:presLayoutVars>
          <dgm:bulletEnabled val="1"/>
        </dgm:presLayoutVars>
      </dgm:prSet>
      <dgm:spPr/>
    </dgm:pt>
    <dgm:pt modelId="{F66E790E-948B-4042-AF5F-5E9E1FE8EA7D}" type="pres">
      <dgm:prSet presAssocID="{4C2F9033-B27E-447C-9487-5726E2F0DD0A}" presName="space" presStyleCnt="0"/>
      <dgm:spPr/>
    </dgm:pt>
    <dgm:pt modelId="{5C58FC33-9E53-4FC7-B8C9-52118893B7BB}" type="pres">
      <dgm:prSet presAssocID="{90641DEC-FF4A-4E47-91EC-CE3CDF7DAE7D}" presName="composite" presStyleCnt="0"/>
      <dgm:spPr/>
    </dgm:pt>
    <dgm:pt modelId="{25F1F902-0C89-4955-AF72-A03DC4BB6FC6}" type="pres">
      <dgm:prSet presAssocID="{90641DEC-FF4A-4E47-91EC-CE3CDF7DAE7D}" presName="parTx" presStyleLbl="alignNode1" presStyleIdx="2" presStyleCnt="3">
        <dgm:presLayoutVars>
          <dgm:chMax val="0"/>
          <dgm:chPref val="0"/>
          <dgm:bulletEnabled val="1"/>
        </dgm:presLayoutVars>
      </dgm:prSet>
      <dgm:spPr/>
    </dgm:pt>
    <dgm:pt modelId="{1BBCF446-FD2D-414C-81BF-D7723BDE6991}" type="pres">
      <dgm:prSet presAssocID="{90641DEC-FF4A-4E47-91EC-CE3CDF7DAE7D}" presName="desTx" presStyleLbl="alignAccFollowNode1" presStyleIdx="2" presStyleCnt="3">
        <dgm:presLayoutVars>
          <dgm:bulletEnabled val="1"/>
        </dgm:presLayoutVars>
      </dgm:prSet>
      <dgm:spPr/>
    </dgm:pt>
  </dgm:ptLst>
  <dgm:cxnLst>
    <dgm:cxn modelId="{29F2B905-4C75-4681-931E-AFB0B8AF6776}" srcId="{5AE2CD25-9CFC-4669-9F3C-849C00069059}" destId="{68F309DB-F95B-4945-B987-C521C37B5981}" srcOrd="1" destOrd="0" parTransId="{679F5744-FD0F-47A2-A7ED-0922A0ADC6B1}" sibTransId="{4C2F9033-B27E-447C-9487-5726E2F0DD0A}"/>
    <dgm:cxn modelId="{FB01EF0C-559F-4DD8-975E-C8436AF67776}" srcId="{90641DEC-FF4A-4E47-91EC-CE3CDF7DAE7D}" destId="{5EB0FBEB-290A-4D84-B7A9-7F73D7B1CF5E}" srcOrd="0" destOrd="0" parTransId="{D3232AEA-031D-413D-B157-3359426DF07C}" sibTransId="{871F5A70-50F3-4C10-B7FC-1F6118C5040F}"/>
    <dgm:cxn modelId="{9C03F11D-AF9C-44F1-9617-05ED046402CE}" type="presOf" srcId="{5AE2CD25-9CFC-4669-9F3C-849C00069059}" destId="{7F4E9526-D14D-4C61-BF7F-6C633269FE64}" srcOrd="0" destOrd="0" presId="urn:microsoft.com/office/officeart/2005/8/layout/hList1"/>
    <dgm:cxn modelId="{06B7A021-3F15-43A0-8FC5-605B75B87A6F}" type="presOf" srcId="{8D714BDE-A4E5-4E0C-A575-7AFFAD9C991A}" destId="{23337524-0DBC-4332-AA7C-B6FA9059B108}" srcOrd="0" destOrd="0" presId="urn:microsoft.com/office/officeart/2005/8/layout/hList1"/>
    <dgm:cxn modelId="{EA4FB332-F952-409D-B148-8A10F59BD8DC}" type="presOf" srcId="{68F309DB-F95B-4945-B987-C521C37B5981}" destId="{A8215469-3463-4D77-B87C-F3BE11F99AA6}" srcOrd="0" destOrd="0" presId="urn:microsoft.com/office/officeart/2005/8/layout/hList1"/>
    <dgm:cxn modelId="{B165D043-FFEF-4305-8587-C1E9A32CD22C}" type="presOf" srcId="{5EB0FBEB-290A-4D84-B7A9-7F73D7B1CF5E}" destId="{1BBCF446-FD2D-414C-81BF-D7723BDE6991}" srcOrd="0" destOrd="0" presId="urn:microsoft.com/office/officeart/2005/8/layout/hList1"/>
    <dgm:cxn modelId="{6126A466-F6C8-4EA4-9CBA-16822083573B}" type="presOf" srcId="{90641DEC-FF4A-4E47-91EC-CE3CDF7DAE7D}" destId="{25F1F902-0C89-4955-AF72-A03DC4BB6FC6}" srcOrd="0" destOrd="0" presId="urn:microsoft.com/office/officeart/2005/8/layout/hList1"/>
    <dgm:cxn modelId="{953876A7-F5F4-4F3F-817C-2F3ED9C16B19}" type="presOf" srcId="{F5E2C572-98A3-4D42-8E83-9E5F37DB2E88}" destId="{57BBF52B-17CE-4A20-B383-BCE84B3BF369}" srcOrd="0" destOrd="0" presId="urn:microsoft.com/office/officeart/2005/8/layout/hList1"/>
    <dgm:cxn modelId="{BE16A1BD-05D9-4012-A00A-F649ACF29B5B}" srcId="{5AE2CD25-9CFC-4669-9F3C-849C00069059}" destId="{6A076045-857A-459A-8B98-F21C88872FE9}" srcOrd="0" destOrd="0" parTransId="{D658435D-DE10-4B41-8FB3-0D3E294D9409}" sibTransId="{B799C274-C061-43D4-BD8A-B336E9B5638A}"/>
    <dgm:cxn modelId="{38018EC5-A6D4-495B-BE91-1346E27DED23}" srcId="{68F309DB-F95B-4945-B987-C521C37B5981}" destId="{8D714BDE-A4E5-4E0C-A575-7AFFAD9C991A}" srcOrd="0" destOrd="0" parTransId="{369C277D-3EA6-4681-AF3D-128B4048E30F}" sibTransId="{C6AAEFFC-BC5D-41F0-A8E6-504CB5B53D22}"/>
    <dgm:cxn modelId="{46BCBCC7-C774-446B-AF31-BA2FF8938648}" type="presOf" srcId="{6A076045-857A-459A-8B98-F21C88872FE9}" destId="{7A81A0E7-D020-4EFB-ADD3-102C4E7B0AAC}" srcOrd="0" destOrd="0" presId="urn:microsoft.com/office/officeart/2005/8/layout/hList1"/>
    <dgm:cxn modelId="{3D8DC4E9-A695-4EE4-8C9C-7BBA27259318}" srcId="{6A076045-857A-459A-8B98-F21C88872FE9}" destId="{F5E2C572-98A3-4D42-8E83-9E5F37DB2E88}" srcOrd="0" destOrd="0" parTransId="{C1526D6D-D1F3-437C-9E8D-7B6CEC5A3124}" sibTransId="{CEDBE049-C990-47A7-A0FA-F6BD61EA4C9B}"/>
    <dgm:cxn modelId="{CED46BFC-8FA6-4CB0-8D7E-2F5E28779FE8}" srcId="{5AE2CD25-9CFC-4669-9F3C-849C00069059}" destId="{90641DEC-FF4A-4E47-91EC-CE3CDF7DAE7D}" srcOrd="2" destOrd="0" parTransId="{59D50D80-4D5B-4FE1-8364-1145508F8CE2}" sibTransId="{6CE4E2E2-B3F5-4A90-AB4D-D11FB78A4BBF}"/>
    <dgm:cxn modelId="{F22073F1-9781-46DE-9954-53931F2C0108}" type="presParOf" srcId="{7F4E9526-D14D-4C61-BF7F-6C633269FE64}" destId="{C31E5EBB-CFB1-48F5-8CF4-8335AC90D06F}" srcOrd="0" destOrd="0" presId="urn:microsoft.com/office/officeart/2005/8/layout/hList1"/>
    <dgm:cxn modelId="{4FCE5256-7EA3-4BAA-B690-E4F76FD52D50}" type="presParOf" srcId="{C31E5EBB-CFB1-48F5-8CF4-8335AC90D06F}" destId="{7A81A0E7-D020-4EFB-ADD3-102C4E7B0AAC}" srcOrd="0" destOrd="0" presId="urn:microsoft.com/office/officeart/2005/8/layout/hList1"/>
    <dgm:cxn modelId="{BCEBF5C6-498F-4A9F-8770-5F1DC983FECA}" type="presParOf" srcId="{C31E5EBB-CFB1-48F5-8CF4-8335AC90D06F}" destId="{57BBF52B-17CE-4A20-B383-BCE84B3BF369}" srcOrd="1" destOrd="0" presId="urn:microsoft.com/office/officeart/2005/8/layout/hList1"/>
    <dgm:cxn modelId="{3EAB1834-8DBA-4565-9D1A-846B673980B5}" type="presParOf" srcId="{7F4E9526-D14D-4C61-BF7F-6C633269FE64}" destId="{E88128B7-6CA3-4C9A-A948-05E47AF26B97}" srcOrd="1" destOrd="0" presId="urn:microsoft.com/office/officeart/2005/8/layout/hList1"/>
    <dgm:cxn modelId="{63A4563C-58B2-4959-B64B-DF61C378C73E}" type="presParOf" srcId="{7F4E9526-D14D-4C61-BF7F-6C633269FE64}" destId="{A9D1F889-72A6-4FF4-A9B6-6B17C7DCB6FF}" srcOrd="2" destOrd="0" presId="urn:microsoft.com/office/officeart/2005/8/layout/hList1"/>
    <dgm:cxn modelId="{581C59BB-BF49-410A-B6CD-948A31D97679}" type="presParOf" srcId="{A9D1F889-72A6-4FF4-A9B6-6B17C7DCB6FF}" destId="{A8215469-3463-4D77-B87C-F3BE11F99AA6}" srcOrd="0" destOrd="0" presId="urn:microsoft.com/office/officeart/2005/8/layout/hList1"/>
    <dgm:cxn modelId="{153C31EA-01AA-4BDC-96CA-F6824B755CAE}" type="presParOf" srcId="{A9D1F889-72A6-4FF4-A9B6-6B17C7DCB6FF}" destId="{23337524-0DBC-4332-AA7C-B6FA9059B108}" srcOrd="1" destOrd="0" presId="urn:microsoft.com/office/officeart/2005/8/layout/hList1"/>
    <dgm:cxn modelId="{72337A60-54DA-4A8E-A5E2-A2D5344B1CF6}" type="presParOf" srcId="{7F4E9526-D14D-4C61-BF7F-6C633269FE64}" destId="{F66E790E-948B-4042-AF5F-5E9E1FE8EA7D}" srcOrd="3" destOrd="0" presId="urn:microsoft.com/office/officeart/2005/8/layout/hList1"/>
    <dgm:cxn modelId="{01779321-07F3-4811-804F-47757BF37505}" type="presParOf" srcId="{7F4E9526-D14D-4C61-BF7F-6C633269FE64}" destId="{5C58FC33-9E53-4FC7-B8C9-52118893B7BB}" srcOrd="4" destOrd="0" presId="urn:microsoft.com/office/officeart/2005/8/layout/hList1"/>
    <dgm:cxn modelId="{B4122FD9-0FAC-4240-AD57-AD1794DFE399}" type="presParOf" srcId="{5C58FC33-9E53-4FC7-B8C9-52118893B7BB}" destId="{25F1F902-0C89-4955-AF72-A03DC4BB6FC6}" srcOrd="0" destOrd="0" presId="urn:microsoft.com/office/officeart/2005/8/layout/hList1"/>
    <dgm:cxn modelId="{CACE72DE-8EF8-4161-8684-0EA0EBE803F4}" type="presParOf" srcId="{5C58FC33-9E53-4FC7-B8C9-52118893B7BB}" destId="{1BBCF446-FD2D-414C-81BF-D7723BDE699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E2CD25-9CFC-4669-9F3C-849C0006905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A076045-857A-459A-8B98-F21C88872FE9}">
      <dgm:prSet phldrT="[Text]"/>
      <dgm:spPr/>
      <dgm:t>
        <a:bodyPr/>
        <a:lstStyle/>
        <a:p>
          <a:r>
            <a:rPr lang="en-US" dirty="0"/>
            <a:t>Language</a:t>
          </a:r>
        </a:p>
      </dgm:t>
    </dgm:pt>
    <dgm:pt modelId="{D658435D-DE10-4B41-8FB3-0D3E294D9409}" type="parTrans" cxnId="{BE16A1BD-05D9-4012-A00A-F649ACF29B5B}">
      <dgm:prSet/>
      <dgm:spPr/>
      <dgm:t>
        <a:bodyPr/>
        <a:lstStyle/>
        <a:p>
          <a:endParaRPr lang="en-US"/>
        </a:p>
      </dgm:t>
    </dgm:pt>
    <dgm:pt modelId="{B799C274-C061-43D4-BD8A-B336E9B5638A}" type="sibTrans" cxnId="{BE16A1BD-05D9-4012-A00A-F649ACF29B5B}">
      <dgm:prSet/>
      <dgm:spPr/>
      <dgm:t>
        <a:bodyPr/>
        <a:lstStyle/>
        <a:p>
          <a:endParaRPr lang="en-US"/>
        </a:p>
      </dgm:t>
    </dgm:pt>
    <dgm:pt modelId="{F5E2C572-98A3-4D42-8E83-9E5F37DB2E88}">
      <dgm:prSet phldrT="[Text]"/>
      <dgm:spPr/>
      <dgm:t>
        <a:bodyPr/>
        <a:lstStyle/>
        <a:p>
          <a:r>
            <a:rPr lang="en-US" b="1" i="0" dirty="0"/>
            <a:t>Semitic Aramaic</a:t>
          </a:r>
          <a:r>
            <a:rPr lang="en-US" b="0" i="0" dirty="0"/>
            <a:t> and </a:t>
          </a:r>
          <a:r>
            <a:rPr lang="en-US" b="1" i="0" dirty="0"/>
            <a:t>Hebrew</a:t>
          </a:r>
          <a:r>
            <a:rPr lang="en-US" b="0" i="0" dirty="0"/>
            <a:t> languages as well as </a:t>
          </a:r>
          <a:r>
            <a:rPr lang="en-US" b="1" i="0" dirty="0"/>
            <a:t>Greek</a:t>
          </a:r>
          <a:r>
            <a:rPr lang="en-US" b="0" i="0" dirty="0"/>
            <a:t>, with </a:t>
          </a:r>
          <a:r>
            <a:rPr lang="en-US" b="1" i="0" dirty="0"/>
            <a:t>Aramaic</a:t>
          </a:r>
          <a:r>
            <a:rPr lang="en-US" b="0" i="0" dirty="0"/>
            <a:t> being the predominant language</a:t>
          </a:r>
          <a:endParaRPr lang="en-US" dirty="0"/>
        </a:p>
      </dgm:t>
    </dgm:pt>
    <dgm:pt modelId="{C1526D6D-D1F3-437C-9E8D-7B6CEC5A3124}" type="parTrans" cxnId="{3D8DC4E9-A695-4EE4-8C9C-7BBA27259318}">
      <dgm:prSet/>
      <dgm:spPr/>
      <dgm:t>
        <a:bodyPr/>
        <a:lstStyle/>
        <a:p>
          <a:endParaRPr lang="en-US"/>
        </a:p>
      </dgm:t>
    </dgm:pt>
    <dgm:pt modelId="{CEDBE049-C990-47A7-A0FA-F6BD61EA4C9B}" type="sibTrans" cxnId="{3D8DC4E9-A695-4EE4-8C9C-7BBA27259318}">
      <dgm:prSet/>
      <dgm:spPr/>
      <dgm:t>
        <a:bodyPr/>
        <a:lstStyle/>
        <a:p>
          <a:endParaRPr lang="en-US"/>
        </a:p>
      </dgm:t>
    </dgm:pt>
    <dgm:pt modelId="{68F309DB-F95B-4945-B987-C521C37B5981}">
      <dgm:prSet phldrT="[Text]"/>
      <dgm:spPr/>
      <dgm:t>
        <a:bodyPr/>
        <a:lstStyle/>
        <a:p>
          <a:r>
            <a:rPr lang="en-US" dirty="0"/>
            <a:t>Origin Country</a:t>
          </a:r>
        </a:p>
      </dgm:t>
    </dgm:pt>
    <dgm:pt modelId="{679F5744-FD0F-47A2-A7ED-0922A0ADC6B1}" type="parTrans" cxnId="{29F2B905-4C75-4681-931E-AFB0B8AF6776}">
      <dgm:prSet/>
      <dgm:spPr/>
      <dgm:t>
        <a:bodyPr/>
        <a:lstStyle/>
        <a:p>
          <a:endParaRPr lang="en-US"/>
        </a:p>
      </dgm:t>
    </dgm:pt>
    <dgm:pt modelId="{4C2F9033-B27E-447C-9487-5726E2F0DD0A}" type="sibTrans" cxnId="{29F2B905-4C75-4681-931E-AFB0B8AF6776}">
      <dgm:prSet/>
      <dgm:spPr/>
      <dgm:t>
        <a:bodyPr/>
        <a:lstStyle/>
        <a:p>
          <a:endParaRPr lang="en-US"/>
        </a:p>
      </dgm:t>
    </dgm:pt>
    <dgm:pt modelId="{90641DEC-FF4A-4E47-91EC-CE3CDF7DAE7D}">
      <dgm:prSet phldrT="[Text]"/>
      <dgm:spPr/>
      <dgm:t>
        <a:bodyPr/>
        <a:lstStyle/>
        <a:p>
          <a:r>
            <a:rPr lang="en-US" dirty="0"/>
            <a:t>Present world</a:t>
          </a:r>
        </a:p>
      </dgm:t>
    </dgm:pt>
    <dgm:pt modelId="{59D50D80-4D5B-4FE1-8364-1145508F8CE2}" type="parTrans" cxnId="{CED46BFC-8FA6-4CB0-8D7E-2F5E28779FE8}">
      <dgm:prSet/>
      <dgm:spPr/>
      <dgm:t>
        <a:bodyPr/>
        <a:lstStyle/>
        <a:p>
          <a:endParaRPr lang="en-US"/>
        </a:p>
      </dgm:t>
    </dgm:pt>
    <dgm:pt modelId="{6CE4E2E2-B3F5-4A90-AB4D-D11FB78A4BBF}" type="sibTrans" cxnId="{CED46BFC-8FA6-4CB0-8D7E-2F5E28779FE8}">
      <dgm:prSet/>
      <dgm:spPr/>
      <dgm:t>
        <a:bodyPr/>
        <a:lstStyle/>
        <a:p>
          <a:endParaRPr lang="en-US"/>
        </a:p>
      </dgm:t>
    </dgm:pt>
    <dgm:pt modelId="{5EB0FBEB-290A-4D84-B7A9-7F73D7B1CF5E}">
      <dgm:prSet phldrT="[Text]"/>
      <dgm:spPr/>
      <dgm:t>
        <a:bodyPr/>
        <a:lstStyle/>
        <a:p>
          <a:r>
            <a:rPr lang="en-US" b="0" i="0" dirty="0"/>
            <a:t>modern-day name of the mountainous southern part of </a:t>
          </a:r>
          <a:r>
            <a:rPr lang="en-US" b="0" i="0" dirty="0">
              <a:hlinkClick xmlns:r="http://schemas.openxmlformats.org/officeDocument/2006/relationships" r:id="rId1" tooltip="Canaan"/>
            </a:rPr>
            <a:t>Canaan</a:t>
          </a:r>
          <a:r>
            <a:rPr lang="en-US" b="0" i="0" dirty="0"/>
            <a:t>-</a:t>
          </a:r>
          <a:r>
            <a:rPr lang="en-US" b="0" i="0" dirty="0">
              <a:hlinkClick xmlns:r="http://schemas.openxmlformats.org/officeDocument/2006/relationships" r:id="rId2" tooltip="Israel"/>
            </a:rPr>
            <a:t>Israel</a:t>
          </a:r>
          <a:endParaRPr lang="en-US" dirty="0"/>
        </a:p>
      </dgm:t>
    </dgm:pt>
    <dgm:pt modelId="{D3232AEA-031D-413D-B157-3359426DF07C}" type="parTrans" cxnId="{FB01EF0C-559F-4DD8-975E-C8436AF67776}">
      <dgm:prSet/>
      <dgm:spPr/>
      <dgm:t>
        <a:bodyPr/>
        <a:lstStyle/>
        <a:p>
          <a:endParaRPr lang="en-US"/>
        </a:p>
      </dgm:t>
    </dgm:pt>
    <dgm:pt modelId="{871F5A70-50F3-4C10-B7FC-1F6118C5040F}" type="sibTrans" cxnId="{FB01EF0C-559F-4DD8-975E-C8436AF67776}">
      <dgm:prSet/>
      <dgm:spPr/>
      <dgm:t>
        <a:bodyPr/>
        <a:lstStyle/>
        <a:p>
          <a:endParaRPr lang="en-US"/>
        </a:p>
      </dgm:t>
    </dgm:pt>
    <dgm:pt modelId="{8D714BDE-A4E5-4E0C-A575-7AFFAD9C991A}">
      <dgm:prSet phldrT="[Text]"/>
      <dgm:spPr/>
      <dgm:t>
        <a:bodyPr/>
        <a:lstStyle/>
        <a:p>
          <a:r>
            <a:rPr lang="en-US" dirty="0"/>
            <a:t>Judea</a:t>
          </a:r>
        </a:p>
      </dgm:t>
    </dgm:pt>
    <dgm:pt modelId="{369C277D-3EA6-4681-AF3D-128B4048E30F}" type="parTrans" cxnId="{38018EC5-A6D4-495B-BE91-1346E27DED23}">
      <dgm:prSet/>
      <dgm:spPr/>
      <dgm:t>
        <a:bodyPr/>
        <a:lstStyle/>
        <a:p>
          <a:endParaRPr lang="en-US"/>
        </a:p>
      </dgm:t>
    </dgm:pt>
    <dgm:pt modelId="{C6AAEFFC-BC5D-41F0-A8E6-504CB5B53D22}" type="sibTrans" cxnId="{38018EC5-A6D4-495B-BE91-1346E27DED23}">
      <dgm:prSet/>
      <dgm:spPr/>
      <dgm:t>
        <a:bodyPr/>
        <a:lstStyle/>
        <a:p>
          <a:endParaRPr lang="en-US"/>
        </a:p>
      </dgm:t>
    </dgm:pt>
    <dgm:pt modelId="{7F4E9526-D14D-4C61-BF7F-6C633269FE64}" type="pres">
      <dgm:prSet presAssocID="{5AE2CD25-9CFC-4669-9F3C-849C00069059}" presName="Name0" presStyleCnt="0">
        <dgm:presLayoutVars>
          <dgm:dir/>
          <dgm:animLvl val="lvl"/>
          <dgm:resizeHandles val="exact"/>
        </dgm:presLayoutVars>
      </dgm:prSet>
      <dgm:spPr/>
    </dgm:pt>
    <dgm:pt modelId="{C31E5EBB-CFB1-48F5-8CF4-8335AC90D06F}" type="pres">
      <dgm:prSet presAssocID="{6A076045-857A-459A-8B98-F21C88872FE9}" presName="composite" presStyleCnt="0"/>
      <dgm:spPr/>
    </dgm:pt>
    <dgm:pt modelId="{7A81A0E7-D020-4EFB-ADD3-102C4E7B0AAC}" type="pres">
      <dgm:prSet presAssocID="{6A076045-857A-459A-8B98-F21C88872FE9}" presName="parTx" presStyleLbl="alignNode1" presStyleIdx="0" presStyleCnt="3">
        <dgm:presLayoutVars>
          <dgm:chMax val="0"/>
          <dgm:chPref val="0"/>
          <dgm:bulletEnabled val="1"/>
        </dgm:presLayoutVars>
      </dgm:prSet>
      <dgm:spPr/>
    </dgm:pt>
    <dgm:pt modelId="{57BBF52B-17CE-4A20-B383-BCE84B3BF369}" type="pres">
      <dgm:prSet presAssocID="{6A076045-857A-459A-8B98-F21C88872FE9}" presName="desTx" presStyleLbl="alignAccFollowNode1" presStyleIdx="0" presStyleCnt="3">
        <dgm:presLayoutVars>
          <dgm:bulletEnabled val="1"/>
        </dgm:presLayoutVars>
      </dgm:prSet>
      <dgm:spPr/>
    </dgm:pt>
    <dgm:pt modelId="{E88128B7-6CA3-4C9A-A948-05E47AF26B97}" type="pres">
      <dgm:prSet presAssocID="{B799C274-C061-43D4-BD8A-B336E9B5638A}" presName="space" presStyleCnt="0"/>
      <dgm:spPr/>
    </dgm:pt>
    <dgm:pt modelId="{A9D1F889-72A6-4FF4-A9B6-6B17C7DCB6FF}" type="pres">
      <dgm:prSet presAssocID="{68F309DB-F95B-4945-B987-C521C37B5981}" presName="composite" presStyleCnt="0"/>
      <dgm:spPr/>
    </dgm:pt>
    <dgm:pt modelId="{A8215469-3463-4D77-B87C-F3BE11F99AA6}" type="pres">
      <dgm:prSet presAssocID="{68F309DB-F95B-4945-B987-C521C37B5981}" presName="parTx" presStyleLbl="alignNode1" presStyleIdx="1" presStyleCnt="3">
        <dgm:presLayoutVars>
          <dgm:chMax val="0"/>
          <dgm:chPref val="0"/>
          <dgm:bulletEnabled val="1"/>
        </dgm:presLayoutVars>
      </dgm:prSet>
      <dgm:spPr/>
    </dgm:pt>
    <dgm:pt modelId="{23337524-0DBC-4332-AA7C-B6FA9059B108}" type="pres">
      <dgm:prSet presAssocID="{68F309DB-F95B-4945-B987-C521C37B5981}" presName="desTx" presStyleLbl="alignAccFollowNode1" presStyleIdx="1" presStyleCnt="3">
        <dgm:presLayoutVars>
          <dgm:bulletEnabled val="1"/>
        </dgm:presLayoutVars>
      </dgm:prSet>
      <dgm:spPr/>
    </dgm:pt>
    <dgm:pt modelId="{F66E790E-948B-4042-AF5F-5E9E1FE8EA7D}" type="pres">
      <dgm:prSet presAssocID="{4C2F9033-B27E-447C-9487-5726E2F0DD0A}" presName="space" presStyleCnt="0"/>
      <dgm:spPr/>
    </dgm:pt>
    <dgm:pt modelId="{5C58FC33-9E53-4FC7-B8C9-52118893B7BB}" type="pres">
      <dgm:prSet presAssocID="{90641DEC-FF4A-4E47-91EC-CE3CDF7DAE7D}" presName="composite" presStyleCnt="0"/>
      <dgm:spPr/>
    </dgm:pt>
    <dgm:pt modelId="{25F1F902-0C89-4955-AF72-A03DC4BB6FC6}" type="pres">
      <dgm:prSet presAssocID="{90641DEC-FF4A-4E47-91EC-CE3CDF7DAE7D}" presName="parTx" presStyleLbl="alignNode1" presStyleIdx="2" presStyleCnt="3">
        <dgm:presLayoutVars>
          <dgm:chMax val="0"/>
          <dgm:chPref val="0"/>
          <dgm:bulletEnabled val="1"/>
        </dgm:presLayoutVars>
      </dgm:prSet>
      <dgm:spPr/>
    </dgm:pt>
    <dgm:pt modelId="{1BBCF446-FD2D-414C-81BF-D7723BDE6991}" type="pres">
      <dgm:prSet presAssocID="{90641DEC-FF4A-4E47-91EC-CE3CDF7DAE7D}" presName="desTx" presStyleLbl="alignAccFollowNode1" presStyleIdx="2" presStyleCnt="3">
        <dgm:presLayoutVars>
          <dgm:bulletEnabled val="1"/>
        </dgm:presLayoutVars>
      </dgm:prSet>
      <dgm:spPr/>
    </dgm:pt>
  </dgm:ptLst>
  <dgm:cxnLst>
    <dgm:cxn modelId="{29F2B905-4C75-4681-931E-AFB0B8AF6776}" srcId="{5AE2CD25-9CFC-4669-9F3C-849C00069059}" destId="{68F309DB-F95B-4945-B987-C521C37B5981}" srcOrd="1" destOrd="0" parTransId="{679F5744-FD0F-47A2-A7ED-0922A0ADC6B1}" sibTransId="{4C2F9033-B27E-447C-9487-5726E2F0DD0A}"/>
    <dgm:cxn modelId="{FB01EF0C-559F-4DD8-975E-C8436AF67776}" srcId="{90641DEC-FF4A-4E47-91EC-CE3CDF7DAE7D}" destId="{5EB0FBEB-290A-4D84-B7A9-7F73D7B1CF5E}" srcOrd="0" destOrd="0" parTransId="{D3232AEA-031D-413D-B157-3359426DF07C}" sibTransId="{871F5A70-50F3-4C10-B7FC-1F6118C5040F}"/>
    <dgm:cxn modelId="{9C03F11D-AF9C-44F1-9617-05ED046402CE}" type="presOf" srcId="{5AE2CD25-9CFC-4669-9F3C-849C00069059}" destId="{7F4E9526-D14D-4C61-BF7F-6C633269FE64}" srcOrd="0" destOrd="0" presId="urn:microsoft.com/office/officeart/2005/8/layout/hList1"/>
    <dgm:cxn modelId="{06B7A021-3F15-43A0-8FC5-605B75B87A6F}" type="presOf" srcId="{8D714BDE-A4E5-4E0C-A575-7AFFAD9C991A}" destId="{23337524-0DBC-4332-AA7C-B6FA9059B108}" srcOrd="0" destOrd="0" presId="urn:microsoft.com/office/officeart/2005/8/layout/hList1"/>
    <dgm:cxn modelId="{EA4FB332-F952-409D-B148-8A10F59BD8DC}" type="presOf" srcId="{68F309DB-F95B-4945-B987-C521C37B5981}" destId="{A8215469-3463-4D77-B87C-F3BE11F99AA6}" srcOrd="0" destOrd="0" presId="urn:microsoft.com/office/officeart/2005/8/layout/hList1"/>
    <dgm:cxn modelId="{B165D043-FFEF-4305-8587-C1E9A32CD22C}" type="presOf" srcId="{5EB0FBEB-290A-4D84-B7A9-7F73D7B1CF5E}" destId="{1BBCF446-FD2D-414C-81BF-D7723BDE6991}" srcOrd="0" destOrd="0" presId="urn:microsoft.com/office/officeart/2005/8/layout/hList1"/>
    <dgm:cxn modelId="{6126A466-F6C8-4EA4-9CBA-16822083573B}" type="presOf" srcId="{90641DEC-FF4A-4E47-91EC-CE3CDF7DAE7D}" destId="{25F1F902-0C89-4955-AF72-A03DC4BB6FC6}" srcOrd="0" destOrd="0" presId="urn:microsoft.com/office/officeart/2005/8/layout/hList1"/>
    <dgm:cxn modelId="{953876A7-F5F4-4F3F-817C-2F3ED9C16B19}" type="presOf" srcId="{F5E2C572-98A3-4D42-8E83-9E5F37DB2E88}" destId="{57BBF52B-17CE-4A20-B383-BCE84B3BF369}" srcOrd="0" destOrd="0" presId="urn:microsoft.com/office/officeart/2005/8/layout/hList1"/>
    <dgm:cxn modelId="{BE16A1BD-05D9-4012-A00A-F649ACF29B5B}" srcId="{5AE2CD25-9CFC-4669-9F3C-849C00069059}" destId="{6A076045-857A-459A-8B98-F21C88872FE9}" srcOrd="0" destOrd="0" parTransId="{D658435D-DE10-4B41-8FB3-0D3E294D9409}" sibTransId="{B799C274-C061-43D4-BD8A-B336E9B5638A}"/>
    <dgm:cxn modelId="{38018EC5-A6D4-495B-BE91-1346E27DED23}" srcId="{68F309DB-F95B-4945-B987-C521C37B5981}" destId="{8D714BDE-A4E5-4E0C-A575-7AFFAD9C991A}" srcOrd="0" destOrd="0" parTransId="{369C277D-3EA6-4681-AF3D-128B4048E30F}" sibTransId="{C6AAEFFC-BC5D-41F0-A8E6-504CB5B53D22}"/>
    <dgm:cxn modelId="{46BCBCC7-C774-446B-AF31-BA2FF8938648}" type="presOf" srcId="{6A076045-857A-459A-8B98-F21C88872FE9}" destId="{7A81A0E7-D020-4EFB-ADD3-102C4E7B0AAC}" srcOrd="0" destOrd="0" presId="urn:microsoft.com/office/officeart/2005/8/layout/hList1"/>
    <dgm:cxn modelId="{3D8DC4E9-A695-4EE4-8C9C-7BBA27259318}" srcId="{6A076045-857A-459A-8B98-F21C88872FE9}" destId="{F5E2C572-98A3-4D42-8E83-9E5F37DB2E88}" srcOrd="0" destOrd="0" parTransId="{C1526D6D-D1F3-437C-9E8D-7B6CEC5A3124}" sibTransId="{CEDBE049-C990-47A7-A0FA-F6BD61EA4C9B}"/>
    <dgm:cxn modelId="{CED46BFC-8FA6-4CB0-8D7E-2F5E28779FE8}" srcId="{5AE2CD25-9CFC-4669-9F3C-849C00069059}" destId="{90641DEC-FF4A-4E47-91EC-CE3CDF7DAE7D}" srcOrd="2" destOrd="0" parTransId="{59D50D80-4D5B-4FE1-8364-1145508F8CE2}" sibTransId="{6CE4E2E2-B3F5-4A90-AB4D-D11FB78A4BBF}"/>
    <dgm:cxn modelId="{F22073F1-9781-46DE-9954-53931F2C0108}" type="presParOf" srcId="{7F4E9526-D14D-4C61-BF7F-6C633269FE64}" destId="{C31E5EBB-CFB1-48F5-8CF4-8335AC90D06F}" srcOrd="0" destOrd="0" presId="urn:microsoft.com/office/officeart/2005/8/layout/hList1"/>
    <dgm:cxn modelId="{4FCE5256-7EA3-4BAA-B690-E4F76FD52D50}" type="presParOf" srcId="{C31E5EBB-CFB1-48F5-8CF4-8335AC90D06F}" destId="{7A81A0E7-D020-4EFB-ADD3-102C4E7B0AAC}" srcOrd="0" destOrd="0" presId="urn:microsoft.com/office/officeart/2005/8/layout/hList1"/>
    <dgm:cxn modelId="{BCEBF5C6-498F-4A9F-8770-5F1DC983FECA}" type="presParOf" srcId="{C31E5EBB-CFB1-48F5-8CF4-8335AC90D06F}" destId="{57BBF52B-17CE-4A20-B383-BCE84B3BF369}" srcOrd="1" destOrd="0" presId="urn:microsoft.com/office/officeart/2005/8/layout/hList1"/>
    <dgm:cxn modelId="{3EAB1834-8DBA-4565-9D1A-846B673980B5}" type="presParOf" srcId="{7F4E9526-D14D-4C61-BF7F-6C633269FE64}" destId="{E88128B7-6CA3-4C9A-A948-05E47AF26B97}" srcOrd="1" destOrd="0" presId="urn:microsoft.com/office/officeart/2005/8/layout/hList1"/>
    <dgm:cxn modelId="{63A4563C-58B2-4959-B64B-DF61C378C73E}" type="presParOf" srcId="{7F4E9526-D14D-4C61-BF7F-6C633269FE64}" destId="{A9D1F889-72A6-4FF4-A9B6-6B17C7DCB6FF}" srcOrd="2" destOrd="0" presId="urn:microsoft.com/office/officeart/2005/8/layout/hList1"/>
    <dgm:cxn modelId="{581C59BB-BF49-410A-B6CD-948A31D97679}" type="presParOf" srcId="{A9D1F889-72A6-4FF4-A9B6-6B17C7DCB6FF}" destId="{A8215469-3463-4D77-B87C-F3BE11F99AA6}" srcOrd="0" destOrd="0" presId="urn:microsoft.com/office/officeart/2005/8/layout/hList1"/>
    <dgm:cxn modelId="{153C31EA-01AA-4BDC-96CA-F6824B755CAE}" type="presParOf" srcId="{A9D1F889-72A6-4FF4-A9B6-6B17C7DCB6FF}" destId="{23337524-0DBC-4332-AA7C-B6FA9059B108}" srcOrd="1" destOrd="0" presId="urn:microsoft.com/office/officeart/2005/8/layout/hList1"/>
    <dgm:cxn modelId="{72337A60-54DA-4A8E-A5E2-A2D5344B1CF6}" type="presParOf" srcId="{7F4E9526-D14D-4C61-BF7F-6C633269FE64}" destId="{F66E790E-948B-4042-AF5F-5E9E1FE8EA7D}" srcOrd="3" destOrd="0" presId="urn:microsoft.com/office/officeart/2005/8/layout/hList1"/>
    <dgm:cxn modelId="{01779321-07F3-4811-804F-47757BF37505}" type="presParOf" srcId="{7F4E9526-D14D-4C61-BF7F-6C633269FE64}" destId="{5C58FC33-9E53-4FC7-B8C9-52118893B7BB}" srcOrd="4" destOrd="0" presId="urn:microsoft.com/office/officeart/2005/8/layout/hList1"/>
    <dgm:cxn modelId="{B4122FD9-0FAC-4240-AD57-AD1794DFE399}" type="presParOf" srcId="{5C58FC33-9E53-4FC7-B8C9-52118893B7BB}" destId="{25F1F902-0C89-4955-AF72-A03DC4BB6FC6}" srcOrd="0" destOrd="0" presId="urn:microsoft.com/office/officeart/2005/8/layout/hList1"/>
    <dgm:cxn modelId="{CACE72DE-8EF8-4161-8684-0EA0EBE803F4}" type="presParOf" srcId="{5C58FC33-9E53-4FC7-B8C9-52118893B7BB}" destId="{1BBCF446-FD2D-414C-81BF-D7723BDE699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E2CD25-9CFC-4669-9F3C-849C0006905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A076045-857A-459A-8B98-F21C88872FE9}">
      <dgm:prSet phldrT="[Text]"/>
      <dgm:spPr/>
      <dgm:t>
        <a:bodyPr/>
        <a:lstStyle/>
        <a:p>
          <a:r>
            <a:rPr lang="en-US" dirty="0"/>
            <a:t>Language</a:t>
          </a:r>
        </a:p>
      </dgm:t>
    </dgm:pt>
    <dgm:pt modelId="{D658435D-DE10-4B41-8FB3-0D3E294D9409}" type="parTrans" cxnId="{BE16A1BD-05D9-4012-A00A-F649ACF29B5B}">
      <dgm:prSet/>
      <dgm:spPr/>
      <dgm:t>
        <a:bodyPr/>
        <a:lstStyle/>
        <a:p>
          <a:endParaRPr lang="en-US"/>
        </a:p>
      </dgm:t>
    </dgm:pt>
    <dgm:pt modelId="{B799C274-C061-43D4-BD8A-B336E9B5638A}" type="sibTrans" cxnId="{BE16A1BD-05D9-4012-A00A-F649ACF29B5B}">
      <dgm:prSet/>
      <dgm:spPr/>
      <dgm:t>
        <a:bodyPr/>
        <a:lstStyle/>
        <a:p>
          <a:endParaRPr lang="en-US"/>
        </a:p>
      </dgm:t>
    </dgm:pt>
    <dgm:pt modelId="{F5E2C572-98A3-4D42-8E83-9E5F37DB2E88}">
      <dgm:prSet phldrT="[Text]"/>
      <dgm:spPr/>
      <dgm:t>
        <a:bodyPr/>
        <a:lstStyle/>
        <a:p>
          <a:r>
            <a:rPr lang="en-US" b="1" i="0" dirty="0"/>
            <a:t>Greek</a:t>
          </a:r>
          <a:endParaRPr lang="en-US" dirty="0"/>
        </a:p>
      </dgm:t>
    </dgm:pt>
    <dgm:pt modelId="{C1526D6D-D1F3-437C-9E8D-7B6CEC5A3124}" type="parTrans" cxnId="{3D8DC4E9-A695-4EE4-8C9C-7BBA27259318}">
      <dgm:prSet/>
      <dgm:spPr/>
      <dgm:t>
        <a:bodyPr/>
        <a:lstStyle/>
        <a:p>
          <a:endParaRPr lang="en-US"/>
        </a:p>
      </dgm:t>
    </dgm:pt>
    <dgm:pt modelId="{CEDBE049-C990-47A7-A0FA-F6BD61EA4C9B}" type="sibTrans" cxnId="{3D8DC4E9-A695-4EE4-8C9C-7BBA27259318}">
      <dgm:prSet/>
      <dgm:spPr/>
      <dgm:t>
        <a:bodyPr/>
        <a:lstStyle/>
        <a:p>
          <a:endParaRPr lang="en-US"/>
        </a:p>
      </dgm:t>
    </dgm:pt>
    <dgm:pt modelId="{68F309DB-F95B-4945-B987-C521C37B5981}">
      <dgm:prSet phldrT="[Text]"/>
      <dgm:spPr/>
      <dgm:t>
        <a:bodyPr/>
        <a:lstStyle/>
        <a:p>
          <a:r>
            <a:rPr lang="en-US" dirty="0"/>
            <a:t>Origin Country</a:t>
          </a:r>
        </a:p>
      </dgm:t>
    </dgm:pt>
    <dgm:pt modelId="{679F5744-FD0F-47A2-A7ED-0922A0ADC6B1}" type="parTrans" cxnId="{29F2B905-4C75-4681-931E-AFB0B8AF6776}">
      <dgm:prSet/>
      <dgm:spPr/>
      <dgm:t>
        <a:bodyPr/>
        <a:lstStyle/>
        <a:p>
          <a:endParaRPr lang="en-US"/>
        </a:p>
      </dgm:t>
    </dgm:pt>
    <dgm:pt modelId="{4C2F9033-B27E-447C-9487-5726E2F0DD0A}" type="sibTrans" cxnId="{29F2B905-4C75-4681-931E-AFB0B8AF6776}">
      <dgm:prSet/>
      <dgm:spPr/>
      <dgm:t>
        <a:bodyPr/>
        <a:lstStyle/>
        <a:p>
          <a:endParaRPr lang="en-US"/>
        </a:p>
      </dgm:t>
    </dgm:pt>
    <dgm:pt modelId="{90641DEC-FF4A-4E47-91EC-CE3CDF7DAE7D}">
      <dgm:prSet phldrT="[Text]"/>
      <dgm:spPr/>
      <dgm:t>
        <a:bodyPr/>
        <a:lstStyle/>
        <a:p>
          <a:r>
            <a:rPr lang="en-US" dirty="0"/>
            <a:t>Present world</a:t>
          </a:r>
        </a:p>
      </dgm:t>
    </dgm:pt>
    <dgm:pt modelId="{59D50D80-4D5B-4FE1-8364-1145508F8CE2}" type="parTrans" cxnId="{CED46BFC-8FA6-4CB0-8D7E-2F5E28779FE8}">
      <dgm:prSet/>
      <dgm:spPr/>
      <dgm:t>
        <a:bodyPr/>
        <a:lstStyle/>
        <a:p>
          <a:endParaRPr lang="en-US"/>
        </a:p>
      </dgm:t>
    </dgm:pt>
    <dgm:pt modelId="{6CE4E2E2-B3F5-4A90-AB4D-D11FB78A4BBF}" type="sibTrans" cxnId="{CED46BFC-8FA6-4CB0-8D7E-2F5E28779FE8}">
      <dgm:prSet/>
      <dgm:spPr/>
      <dgm:t>
        <a:bodyPr/>
        <a:lstStyle/>
        <a:p>
          <a:endParaRPr lang="en-US"/>
        </a:p>
      </dgm:t>
    </dgm:pt>
    <dgm:pt modelId="{5EB0FBEB-290A-4D84-B7A9-7F73D7B1CF5E}">
      <dgm:prSet phldrT="[Text]"/>
      <dgm:spPr/>
      <dgm:t>
        <a:bodyPr/>
        <a:lstStyle/>
        <a:p>
          <a:r>
            <a:rPr lang="en-US" dirty="0"/>
            <a:t>Turkey</a:t>
          </a:r>
        </a:p>
      </dgm:t>
    </dgm:pt>
    <dgm:pt modelId="{D3232AEA-031D-413D-B157-3359426DF07C}" type="parTrans" cxnId="{FB01EF0C-559F-4DD8-975E-C8436AF67776}">
      <dgm:prSet/>
      <dgm:spPr/>
      <dgm:t>
        <a:bodyPr/>
        <a:lstStyle/>
        <a:p>
          <a:endParaRPr lang="en-US"/>
        </a:p>
      </dgm:t>
    </dgm:pt>
    <dgm:pt modelId="{871F5A70-50F3-4C10-B7FC-1F6118C5040F}" type="sibTrans" cxnId="{FB01EF0C-559F-4DD8-975E-C8436AF67776}">
      <dgm:prSet/>
      <dgm:spPr/>
      <dgm:t>
        <a:bodyPr/>
        <a:lstStyle/>
        <a:p>
          <a:endParaRPr lang="en-US"/>
        </a:p>
      </dgm:t>
    </dgm:pt>
    <dgm:pt modelId="{8D714BDE-A4E5-4E0C-A575-7AFFAD9C991A}">
      <dgm:prSet phldrT="[Text]"/>
      <dgm:spPr/>
      <dgm:t>
        <a:bodyPr/>
        <a:lstStyle/>
        <a:p>
          <a:r>
            <a:rPr lang="en-US" dirty="0"/>
            <a:t>Pontus ( Anatolia)</a:t>
          </a:r>
        </a:p>
      </dgm:t>
    </dgm:pt>
    <dgm:pt modelId="{369C277D-3EA6-4681-AF3D-128B4048E30F}" type="parTrans" cxnId="{38018EC5-A6D4-495B-BE91-1346E27DED23}">
      <dgm:prSet/>
      <dgm:spPr/>
      <dgm:t>
        <a:bodyPr/>
        <a:lstStyle/>
        <a:p>
          <a:endParaRPr lang="en-US"/>
        </a:p>
      </dgm:t>
    </dgm:pt>
    <dgm:pt modelId="{C6AAEFFC-BC5D-41F0-A8E6-504CB5B53D22}" type="sibTrans" cxnId="{38018EC5-A6D4-495B-BE91-1346E27DED23}">
      <dgm:prSet/>
      <dgm:spPr/>
      <dgm:t>
        <a:bodyPr/>
        <a:lstStyle/>
        <a:p>
          <a:endParaRPr lang="en-US"/>
        </a:p>
      </dgm:t>
    </dgm:pt>
    <dgm:pt modelId="{7F4E9526-D14D-4C61-BF7F-6C633269FE64}" type="pres">
      <dgm:prSet presAssocID="{5AE2CD25-9CFC-4669-9F3C-849C00069059}" presName="Name0" presStyleCnt="0">
        <dgm:presLayoutVars>
          <dgm:dir/>
          <dgm:animLvl val="lvl"/>
          <dgm:resizeHandles val="exact"/>
        </dgm:presLayoutVars>
      </dgm:prSet>
      <dgm:spPr/>
    </dgm:pt>
    <dgm:pt modelId="{C31E5EBB-CFB1-48F5-8CF4-8335AC90D06F}" type="pres">
      <dgm:prSet presAssocID="{6A076045-857A-459A-8B98-F21C88872FE9}" presName="composite" presStyleCnt="0"/>
      <dgm:spPr/>
    </dgm:pt>
    <dgm:pt modelId="{7A81A0E7-D020-4EFB-ADD3-102C4E7B0AAC}" type="pres">
      <dgm:prSet presAssocID="{6A076045-857A-459A-8B98-F21C88872FE9}" presName="parTx" presStyleLbl="alignNode1" presStyleIdx="0" presStyleCnt="3">
        <dgm:presLayoutVars>
          <dgm:chMax val="0"/>
          <dgm:chPref val="0"/>
          <dgm:bulletEnabled val="1"/>
        </dgm:presLayoutVars>
      </dgm:prSet>
      <dgm:spPr/>
    </dgm:pt>
    <dgm:pt modelId="{57BBF52B-17CE-4A20-B383-BCE84B3BF369}" type="pres">
      <dgm:prSet presAssocID="{6A076045-857A-459A-8B98-F21C88872FE9}" presName="desTx" presStyleLbl="alignAccFollowNode1" presStyleIdx="0" presStyleCnt="3">
        <dgm:presLayoutVars>
          <dgm:bulletEnabled val="1"/>
        </dgm:presLayoutVars>
      </dgm:prSet>
      <dgm:spPr/>
    </dgm:pt>
    <dgm:pt modelId="{E88128B7-6CA3-4C9A-A948-05E47AF26B97}" type="pres">
      <dgm:prSet presAssocID="{B799C274-C061-43D4-BD8A-B336E9B5638A}" presName="space" presStyleCnt="0"/>
      <dgm:spPr/>
    </dgm:pt>
    <dgm:pt modelId="{A9D1F889-72A6-4FF4-A9B6-6B17C7DCB6FF}" type="pres">
      <dgm:prSet presAssocID="{68F309DB-F95B-4945-B987-C521C37B5981}" presName="composite" presStyleCnt="0"/>
      <dgm:spPr/>
    </dgm:pt>
    <dgm:pt modelId="{A8215469-3463-4D77-B87C-F3BE11F99AA6}" type="pres">
      <dgm:prSet presAssocID="{68F309DB-F95B-4945-B987-C521C37B5981}" presName="parTx" presStyleLbl="alignNode1" presStyleIdx="1" presStyleCnt="3">
        <dgm:presLayoutVars>
          <dgm:chMax val="0"/>
          <dgm:chPref val="0"/>
          <dgm:bulletEnabled val="1"/>
        </dgm:presLayoutVars>
      </dgm:prSet>
      <dgm:spPr/>
    </dgm:pt>
    <dgm:pt modelId="{23337524-0DBC-4332-AA7C-B6FA9059B108}" type="pres">
      <dgm:prSet presAssocID="{68F309DB-F95B-4945-B987-C521C37B5981}" presName="desTx" presStyleLbl="alignAccFollowNode1" presStyleIdx="1" presStyleCnt="3">
        <dgm:presLayoutVars>
          <dgm:bulletEnabled val="1"/>
        </dgm:presLayoutVars>
      </dgm:prSet>
      <dgm:spPr/>
    </dgm:pt>
    <dgm:pt modelId="{F66E790E-948B-4042-AF5F-5E9E1FE8EA7D}" type="pres">
      <dgm:prSet presAssocID="{4C2F9033-B27E-447C-9487-5726E2F0DD0A}" presName="space" presStyleCnt="0"/>
      <dgm:spPr/>
    </dgm:pt>
    <dgm:pt modelId="{5C58FC33-9E53-4FC7-B8C9-52118893B7BB}" type="pres">
      <dgm:prSet presAssocID="{90641DEC-FF4A-4E47-91EC-CE3CDF7DAE7D}" presName="composite" presStyleCnt="0"/>
      <dgm:spPr/>
    </dgm:pt>
    <dgm:pt modelId="{25F1F902-0C89-4955-AF72-A03DC4BB6FC6}" type="pres">
      <dgm:prSet presAssocID="{90641DEC-FF4A-4E47-91EC-CE3CDF7DAE7D}" presName="parTx" presStyleLbl="alignNode1" presStyleIdx="2" presStyleCnt="3">
        <dgm:presLayoutVars>
          <dgm:chMax val="0"/>
          <dgm:chPref val="0"/>
          <dgm:bulletEnabled val="1"/>
        </dgm:presLayoutVars>
      </dgm:prSet>
      <dgm:spPr/>
    </dgm:pt>
    <dgm:pt modelId="{1BBCF446-FD2D-414C-81BF-D7723BDE6991}" type="pres">
      <dgm:prSet presAssocID="{90641DEC-FF4A-4E47-91EC-CE3CDF7DAE7D}" presName="desTx" presStyleLbl="alignAccFollowNode1" presStyleIdx="2" presStyleCnt="3">
        <dgm:presLayoutVars>
          <dgm:bulletEnabled val="1"/>
        </dgm:presLayoutVars>
      </dgm:prSet>
      <dgm:spPr/>
    </dgm:pt>
  </dgm:ptLst>
  <dgm:cxnLst>
    <dgm:cxn modelId="{29F2B905-4C75-4681-931E-AFB0B8AF6776}" srcId="{5AE2CD25-9CFC-4669-9F3C-849C00069059}" destId="{68F309DB-F95B-4945-B987-C521C37B5981}" srcOrd="1" destOrd="0" parTransId="{679F5744-FD0F-47A2-A7ED-0922A0ADC6B1}" sibTransId="{4C2F9033-B27E-447C-9487-5726E2F0DD0A}"/>
    <dgm:cxn modelId="{FB01EF0C-559F-4DD8-975E-C8436AF67776}" srcId="{90641DEC-FF4A-4E47-91EC-CE3CDF7DAE7D}" destId="{5EB0FBEB-290A-4D84-B7A9-7F73D7B1CF5E}" srcOrd="0" destOrd="0" parTransId="{D3232AEA-031D-413D-B157-3359426DF07C}" sibTransId="{871F5A70-50F3-4C10-B7FC-1F6118C5040F}"/>
    <dgm:cxn modelId="{9C03F11D-AF9C-44F1-9617-05ED046402CE}" type="presOf" srcId="{5AE2CD25-9CFC-4669-9F3C-849C00069059}" destId="{7F4E9526-D14D-4C61-BF7F-6C633269FE64}" srcOrd="0" destOrd="0" presId="urn:microsoft.com/office/officeart/2005/8/layout/hList1"/>
    <dgm:cxn modelId="{06B7A021-3F15-43A0-8FC5-605B75B87A6F}" type="presOf" srcId="{8D714BDE-A4E5-4E0C-A575-7AFFAD9C991A}" destId="{23337524-0DBC-4332-AA7C-B6FA9059B108}" srcOrd="0" destOrd="0" presId="urn:microsoft.com/office/officeart/2005/8/layout/hList1"/>
    <dgm:cxn modelId="{EA4FB332-F952-409D-B148-8A10F59BD8DC}" type="presOf" srcId="{68F309DB-F95B-4945-B987-C521C37B5981}" destId="{A8215469-3463-4D77-B87C-F3BE11F99AA6}" srcOrd="0" destOrd="0" presId="urn:microsoft.com/office/officeart/2005/8/layout/hList1"/>
    <dgm:cxn modelId="{B165D043-FFEF-4305-8587-C1E9A32CD22C}" type="presOf" srcId="{5EB0FBEB-290A-4D84-B7A9-7F73D7B1CF5E}" destId="{1BBCF446-FD2D-414C-81BF-D7723BDE6991}" srcOrd="0" destOrd="0" presId="urn:microsoft.com/office/officeart/2005/8/layout/hList1"/>
    <dgm:cxn modelId="{6126A466-F6C8-4EA4-9CBA-16822083573B}" type="presOf" srcId="{90641DEC-FF4A-4E47-91EC-CE3CDF7DAE7D}" destId="{25F1F902-0C89-4955-AF72-A03DC4BB6FC6}" srcOrd="0" destOrd="0" presId="urn:microsoft.com/office/officeart/2005/8/layout/hList1"/>
    <dgm:cxn modelId="{953876A7-F5F4-4F3F-817C-2F3ED9C16B19}" type="presOf" srcId="{F5E2C572-98A3-4D42-8E83-9E5F37DB2E88}" destId="{57BBF52B-17CE-4A20-B383-BCE84B3BF369}" srcOrd="0" destOrd="0" presId="urn:microsoft.com/office/officeart/2005/8/layout/hList1"/>
    <dgm:cxn modelId="{BE16A1BD-05D9-4012-A00A-F649ACF29B5B}" srcId="{5AE2CD25-9CFC-4669-9F3C-849C00069059}" destId="{6A076045-857A-459A-8B98-F21C88872FE9}" srcOrd="0" destOrd="0" parTransId="{D658435D-DE10-4B41-8FB3-0D3E294D9409}" sibTransId="{B799C274-C061-43D4-BD8A-B336E9B5638A}"/>
    <dgm:cxn modelId="{38018EC5-A6D4-495B-BE91-1346E27DED23}" srcId="{68F309DB-F95B-4945-B987-C521C37B5981}" destId="{8D714BDE-A4E5-4E0C-A575-7AFFAD9C991A}" srcOrd="0" destOrd="0" parTransId="{369C277D-3EA6-4681-AF3D-128B4048E30F}" sibTransId="{C6AAEFFC-BC5D-41F0-A8E6-504CB5B53D22}"/>
    <dgm:cxn modelId="{46BCBCC7-C774-446B-AF31-BA2FF8938648}" type="presOf" srcId="{6A076045-857A-459A-8B98-F21C88872FE9}" destId="{7A81A0E7-D020-4EFB-ADD3-102C4E7B0AAC}" srcOrd="0" destOrd="0" presId="urn:microsoft.com/office/officeart/2005/8/layout/hList1"/>
    <dgm:cxn modelId="{3D8DC4E9-A695-4EE4-8C9C-7BBA27259318}" srcId="{6A076045-857A-459A-8B98-F21C88872FE9}" destId="{F5E2C572-98A3-4D42-8E83-9E5F37DB2E88}" srcOrd="0" destOrd="0" parTransId="{C1526D6D-D1F3-437C-9E8D-7B6CEC5A3124}" sibTransId="{CEDBE049-C990-47A7-A0FA-F6BD61EA4C9B}"/>
    <dgm:cxn modelId="{CED46BFC-8FA6-4CB0-8D7E-2F5E28779FE8}" srcId="{5AE2CD25-9CFC-4669-9F3C-849C00069059}" destId="{90641DEC-FF4A-4E47-91EC-CE3CDF7DAE7D}" srcOrd="2" destOrd="0" parTransId="{59D50D80-4D5B-4FE1-8364-1145508F8CE2}" sibTransId="{6CE4E2E2-B3F5-4A90-AB4D-D11FB78A4BBF}"/>
    <dgm:cxn modelId="{F22073F1-9781-46DE-9954-53931F2C0108}" type="presParOf" srcId="{7F4E9526-D14D-4C61-BF7F-6C633269FE64}" destId="{C31E5EBB-CFB1-48F5-8CF4-8335AC90D06F}" srcOrd="0" destOrd="0" presId="urn:microsoft.com/office/officeart/2005/8/layout/hList1"/>
    <dgm:cxn modelId="{4FCE5256-7EA3-4BAA-B690-E4F76FD52D50}" type="presParOf" srcId="{C31E5EBB-CFB1-48F5-8CF4-8335AC90D06F}" destId="{7A81A0E7-D020-4EFB-ADD3-102C4E7B0AAC}" srcOrd="0" destOrd="0" presId="urn:microsoft.com/office/officeart/2005/8/layout/hList1"/>
    <dgm:cxn modelId="{BCEBF5C6-498F-4A9F-8770-5F1DC983FECA}" type="presParOf" srcId="{C31E5EBB-CFB1-48F5-8CF4-8335AC90D06F}" destId="{57BBF52B-17CE-4A20-B383-BCE84B3BF369}" srcOrd="1" destOrd="0" presId="urn:microsoft.com/office/officeart/2005/8/layout/hList1"/>
    <dgm:cxn modelId="{3EAB1834-8DBA-4565-9D1A-846B673980B5}" type="presParOf" srcId="{7F4E9526-D14D-4C61-BF7F-6C633269FE64}" destId="{E88128B7-6CA3-4C9A-A948-05E47AF26B97}" srcOrd="1" destOrd="0" presId="urn:microsoft.com/office/officeart/2005/8/layout/hList1"/>
    <dgm:cxn modelId="{63A4563C-58B2-4959-B64B-DF61C378C73E}" type="presParOf" srcId="{7F4E9526-D14D-4C61-BF7F-6C633269FE64}" destId="{A9D1F889-72A6-4FF4-A9B6-6B17C7DCB6FF}" srcOrd="2" destOrd="0" presId="urn:microsoft.com/office/officeart/2005/8/layout/hList1"/>
    <dgm:cxn modelId="{581C59BB-BF49-410A-B6CD-948A31D97679}" type="presParOf" srcId="{A9D1F889-72A6-4FF4-A9B6-6B17C7DCB6FF}" destId="{A8215469-3463-4D77-B87C-F3BE11F99AA6}" srcOrd="0" destOrd="0" presId="urn:microsoft.com/office/officeart/2005/8/layout/hList1"/>
    <dgm:cxn modelId="{153C31EA-01AA-4BDC-96CA-F6824B755CAE}" type="presParOf" srcId="{A9D1F889-72A6-4FF4-A9B6-6B17C7DCB6FF}" destId="{23337524-0DBC-4332-AA7C-B6FA9059B108}" srcOrd="1" destOrd="0" presId="urn:microsoft.com/office/officeart/2005/8/layout/hList1"/>
    <dgm:cxn modelId="{72337A60-54DA-4A8E-A5E2-A2D5344B1CF6}" type="presParOf" srcId="{7F4E9526-D14D-4C61-BF7F-6C633269FE64}" destId="{F66E790E-948B-4042-AF5F-5E9E1FE8EA7D}" srcOrd="3" destOrd="0" presId="urn:microsoft.com/office/officeart/2005/8/layout/hList1"/>
    <dgm:cxn modelId="{01779321-07F3-4811-804F-47757BF37505}" type="presParOf" srcId="{7F4E9526-D14D-4C61-BF7F-6C633269FE64}" destId="{5C58FC33-9E53-4FC7-B8C9-52118893B7BB}" srcOrd="4" destOrd="0" presId="urn:microsoft.com/office/officeart/2005/8/layout/hList1"/>
    <dgm:cxn modelId="{B4122FD9-0FAC-4240-AD57-AD1794DFE399}" type="presParOf" srcId="{5C58FC33-9E53-4FC7-B8C9-52118893B7BB}" destId="{25F1F902-0C89-4955-AF72-A03DC4BB6FC6}" srcOrd="0" destOrd="0" presId="urn:microsoft.com/office/officeart/2005/8/layout/hList1"/>
    <dgm:cxn modelId="{CACE72DE-8EF8-4161-8684-0EA0EBE803F4}" type="presParOf" srcId="{5C58FC33-9E53-4FC7-B8C9-52118893B7BB}" destId="{1BBCF446-FD2D-414C-81BF-D7723BDE699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E2CD25-9CFC-4669-9F3C-849C0006905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A076045-857A-459A-8B98-F21C88872FE9}">
      <dgm:prSet phldrT="[Text]"/>
      <dgm:spPr/>
      <dgm:t>
        <a:bodyPr/>
        <a:lstStyle/>
        <a:p>
          <a:r>
            <a:rPr lang="en-US" dirty="0"/>
            <a:t>Language</a:t>
          </a:r>
        </a:p>
      </dgm:t>
    </dgm:pt>
    <dgm:pt modelId="{D658435D-DE10-4B41-8FB3-0D3E294D9409}" type="parTrans" cxnId="{BE16A1BD-05D9-4012-A00A-F649ACF29B5B}">
      <dgm:prSet/>
      <dgm:spPr/>
      <dgm:t>
        <a:bodyPr/>
        <a:lstStyle/>
        <a:p>
          <a:endParaRPr lang="en-US"/>
        </a:p>
      </dgm:t>
    </dgm:pt>
    <dgm:pt modelId="{B799C274-C061-43D4-BD8A-B336E9B5638A}" type="sibTrans" cxnId="{BE16A1BD-05D9-4012-A00A-F649ACF29B5B}">
      <dgm:prSet/>
      <dgm:spPr/>
      <dgm:t>
        <a:bodyPr/>
        <a:lstStyle/>
        <a:p>
          <a:endParaRPr lang="en-US"/>
        </a:p>
      </dgm:t>
    </dgm:pt>
    <dgm:pt modelId="{F5E2C572-98A3-4D42-8E83-9E5F37DB2E88}">
      <dgm:prSet phldrT="[Text]"/>
      <dgm:spPr/>
      <dgm:t>
        <a:bodyPr/>
        <a:lstStyle/>
        <a:p>
          <a:r>
            <a:rPr lang="en-US" b="1" i="0" dirty="0"/>
            <a:t>Ancient Greek</a:t>
          </a:r>
          <a:endParaRPr lang="en-US" dirty="0"/>
        </a:p>
      </dgm:t>
    </dgm:pt>
    <dgm:pt modelId="{C1526D6D-D1F3-437C-9E8D-7B6CEC5A3124}" type="parTrans" cxnId="{3D8DC4E9-A695-4EE4-8C9C-7BBA27259318}">
      <dgm:prSet/>
      <dgm:spPr/>
      <dgm:t>
        <a:bodyPr/>
        <a:lstStyle/>
        <a:p>
          <a:endParaRPr lang="en-US"/>
        </a:p>
      </dgm:t>
    </dgm:pt>
    <dgm:pt modelId="{CEDBE049-C990-47A7-A0FA-F6BD61EA4C9B}" type="sibTrans" cxnId="{3D8DC4E9-A695-4EE4-8C9C-7BBA27259318}">
      <dgm:prSet/>
      <dgm:spPr/>
      <dgm:t>
        <a:bodyPr/>
        <a:lstStyle/>
        <a:p>
          <a:endParaRPr lang="en-US"/>
        </a:p>
      </dgm:t>
    </dgm:pt>
    <dgm:pt modelId="{68F309DB-F95B-4945-B987-C521C37B5981}">
      <dgm:prSet phldrT="[Text]"/>
      <dgm:spPr/>
      <dgm:t>
        <a:bodyPr/>
        <a:lstStyle/>
        <a:p>
          <a:r>
            <a:rPr lang="en-US" dirty="0"/>
            <a:t>Origin Country</a:t>
          </a:r>
        </a:p>
      </dgm:t>
    </dgm:pt>
    <dgm:pt modelId="{679F5744-FD0F-47A2-A7ED-0922A0ADC6B1}" type="parTrans" cxnId="{29F2B905-4C75-4681-931E-AFB0B8AF6776}">
      <dgm:prSet/>
      <dgm:spPr/>
      <dgm:t>
        <a:bodyPr/>
        <a:lstStyle/>
        <a:p>
          <a:endParaRPr lang="en-US"/>
        </a:p>
      </dgm:t>
    </dgm:pt>
    <dgm:pt modelId="{4C2F9033-B27E-447C-9487-5726E2F0DD0A}" type="sibTrans" cxnId="{29F2B905-4C75-4681-931E-AFB0B8AF6776}">
      <dgm:prSet/>
      <dgm:spPr/>
      <dgm:t>
        <a:bodyPr/>
        <a:lstStyle/>
        <a:p>
          <a:endParaRPr lang="en-US"/>
        </a:p>
      </dgm:t>
    </dgm:pt>
    <dgm:pt modelId="{90641DEC-FF4A-4E47-91EC-CE3CDF7DAE7D}">
      <dgm:prSet phldrT="[Text]"/>
      <dgm:spPr/>
      <dgm:t>
        <a:bodyPr/>
        <a:lstStyle/>
        <a:p>
          <a:r>
            <a:rPr lang="en-US" dirty="0"/>
            <a:t>Present world</a:t>
          </a:r>
        </a:p>
      </dgm:t>
    </dgm:pt>
    <dgm:pt modelId="{59D50D80-4D5B-4FE1-8364-1145508F8CE2}" type="parTrans" cxnId="{CED46BFC-8FA6-4CB0-8D7E-2F5E28779FE8}">
      <dgm:prSet/>
      <dgm:spPr/>
      <dgm:t>
        <a:bodyPr/>
        <a:lstStyle/>
        <a:p>
          <a:endParaRPr lang="en-US"/>
        </a:p>
      </dgm:t>
    </dgm:pt>
    <dgm:pt modelId="{6CE4E2E2-B3F5-4A90-AB4D-D11FB78A4BBF}" type="sibTrans" cxnId="{CED46BFC-8FA6-4CB0-8D7E-2F5E28779FE8}">
      <dgm:prSet/>
      <dgm:spPr/>
      <dgm:t>
        <a:bodyPr/>
        <a:lstStyle/>
        <a:p>
          <a:endParaRPr lang="en-US"/>
        </a:p>
      </dgm:t>
    </dgm:pt>
    <dgm:pt modelId="{5EB0FBEB-290A-4D84-B7A9-7F73D7B1CF5E}">
      <dgm:prSet phldrT="[Text]"/>
      <dgm:spPr/>
      <dgm:t>
        <a:bodyPr/>
        <a:lstStyle/>
        <a:p>
          <a:r>
            <a:rPr lang="en-US" dirty="0"/>
            <a:t>Turkey</a:t>
          </a:r>
        </a:p>
      </dgm:t>
    </dgm:pt>
    <dgm:pt modelId="{D3232AEA-031D-413D-B157-3359426DF07C}" type="parTrans" cxnId="{FB01EF0C-559F-4DD8-975E-C8436AF67776}">
      <dgm:prSet/>
      <dgm:spPr/>
      <dgm:t>
        <a:bodyPr/>
        <a:lstStyle/>
        <a:p>
          <a:endParaRPr lang="en-US"/>
        </a:p>
      </dgm:t>
    </dgm:pt>
    <dgm:pt modelId="{871F5A70-50F3-4C10-B7FC-1F6118C5040F}" type="sibTrans" cxnId="{FB01EF0C-559F-4DD8-975E-C8436AF67776}">
      <dgm:prSet/>
      <dgm:spPr/>
      <dgm:t>
        <a:bodyPr/>
        <a:lstStyle/>
        <a:p>
          <a:endParaRPr lang="en-US"/>
        </a:p>
      </dgm:t>
    </dgm:pt>
    <dgm:pt modelId="{8D714BDE-A4E5-4E0C-A575-7AFFAD9C991A}">
      <dgm:prSet phldrT="[Text]"/>
      <dgm:spPr/>
      <dgm:t>
        <a:bodyPr/>
        <a:lstStyle/>
        <a:p>
          <a:r>
            <a:rPr lang="en-US" dirty="0"/>
            <a:t>Pamphylia</a:t>
          </a:r>
          <a:endParaRPr lang="en-US" dirty="0"/>
        </a:p>
      </dgm:t>
    </dgm:pt>
    <dgm:pt modelId="{369C277D-3EA6-4681-AF3D-128B4048E30F}" type="parTrans" cxnId="{38018EC5-A6D4-495B-BE91-1346E27DED23}">
      <dgm:prSet/>
      <dgm:spPr/>
      <dgm:t>
        <a:bodyPr/>
        <a:lstStyle/>
        <a:p>
          <a:endParaRPr lang="en-US"/>
        </a:p>
      </dgm:t>
    </dgm:pt>
    <dgm:pt modelId="{C6AAEFFC-BC5D-41F0-A8E6-504CB5B53D22}" type="sibTrans" cxnId="{38018EC5-A6D4-495B-BE91-1346E27DED23}">
      <dgm:prSet/>
      <dgm:spPr/>
      <dgm:t>
        <a:bodyPr/>
        <a:lstStyle/>
        <a:p>
          <a:endParaRPr lang="en-US"/>
        </a:p>
      </dgm:t>
    </dgm:pt>
    <dgm:pt modelId="{7F4E9526-D14D-4C61-BF7F-6C633269FE64}" type="pres">
      <dgm:prSet presAssocID="{5AE2CD25-9CFC-4669-9F3C-849C00069059}" presName="Name0" presStyleCnt="0">
        <dgm:presLayoutVars>
          <dgm:dir/>
          <dgm:animLvl val="lvl"/>
          <dgm:resizeHandles val="exact"/>
        </dgm:presLayoutVars>
      </dgm:prSet>
      <dgm:spPr/>
    </dgm:pt>
    <dgm:pt modelId="{C31E5EBB-CFB1-48F5-8CF4-8335AC90D06F}" type="pres">
      <dgm:prSet presAssocID="{6A076045-857A-459A-8B98-F21C88872FE9}" presName="composite" presStyleCnt="0"/>
      <dgm:spPr/>
    </dgm:pt>
    <dgm:pt modelId="{7A81A0E7-D020-4EFB-ADD3-102C4E7B0AAC}" type="pres">
      <dgm:prSet presAssocID="{6A076045-857A-459A-8B98-F21C88872FE9}" presName="parTx" presStyleLbl="alignNode1" presStyleIdx="0" presStyleCnt="3">
        <dgm:presLayoutVars>
          <dgm:chMax val="0"/>
          <dgm:chPref val="0"/>
          <dgm:bulletEnabled val="1"/>
        </dgm:presLayoutVars>
      </dgm:prSet>
      <dgm:spPr/>
    </dgm:pt>
    <dgm:pt modelId="{57BBF52B-17CE-4A20-B383-BCE84B3BF369}" type="pres">
      <dgm:prSet presAssocID="{6A076045-857A-459A-8B98-F21C88872FE9}" presName="desTx" presStyleLbl="alignAccFollowNode1" presStyleIdx="0" presStyleCnt="3">
        <dgm:presLayoutVars>
          <dgm:bulletEnabled val="1"/>
        </dgm:presLayoutVars>
      </dgm:prSet>
      <dgm:spPr/>
    </dgm:pt>
    <dgm:pt modelId="{E88128B7-6CA3-4C9A-A948-05E47AF26B97}" type="pres">
      <dgm:prSet presAssocID="{B799C274-C061-43D4-BD8A-B336E9B5638A}" presName="space" presStyleCnt="0"/>
      <dgm:spPr/>
    </dgm:pt>
    <dgm:pt modelId="{A9D1F889-72A6-4FF4-A9B6-6B17C7DCB6FF}" type="pres">
      <dgm:prSet presAssocID="{68F309DB-F95B-4945-B987-C521C37B5981}" presName="composite" presStyleCnt="0"/>
      <dgm:spPr/>
    </dgm:pt>
    <dgm:pt modelId="{A8215469-3463-4D77-B87C-F3BE11F99AA6}" type="pres">
      <dgm:prSet presAssocID="{68F309DB-F95B-4945-B987-C521C37B5981}" presName="parTx" presStyleLbl="alignNode1" presStyleIdx="1" presStyleCnt="3">
        <dgm:presLayoutVars>
          <dgm:chMax val="0"/>
          <dgm:chPref val="0"/>
          <dgm:bulletEnabled val="1"/>
        </dgm:presLayoutVars>
      </dgm:prSet>
      <dgm:spPr/>
    </dgm:pt>
    <dgm:pt modelId="{23337524-0DBC-4332-AA7C-B6FA9059B108}" type="pres">
      <dgm:prSet presAssocID="{68F309DB-F95B-4945-B987-C521C37B5981}" presName="desTx" presStyleLbl="alignAccFollowNode1" presStyleIdx="1" presStyleCnt="3">
        <dgm:presLayoutVars>
          <dgm:bulletEnabled val="1"/>
        </dgm:presLayoutVars>
      </dgm:prSet>
      <dgm:spPr/>
    </dgm:pt>
    <dgm:pt modelId="{F66E790E-948B-4042-AF5F-5E9E1FE8EA7D}" type="pres">
      <dgm:prSet presAssocID="{4C2F9033-B27E-447C-9487-5726E2F0DD0A}" presName="space" presStyleCnt="0"/>
      <dgm:spPr/>
    </dgm:pt>
    <dgm:pt modelId="{5C58FC33-9E53-4FC7-B8C9-52118893B7BB}" type="pres">
      <dgm:prSet presAssocID="{90641DEC-FF4A-4E47-91EC-CE3CDF7DAE7D}" presName="composite" presStyleCnt="0"/>
      <dgm:spPr/>
    </dgm:pt>
    <dgm:pt modelId="{25F1F902-0C89-4955-AF72-A03DC4BB6FC6}" type="pres">
      <dgm:prSet presAssocID="{90641DEC-FF4A-4E47-91EC-CE3CDF7DAE7D}" presName="parTx" presStyleLbl="alignNode1" presStyleIdx="2" presStyleCnt="3">
        <dgm:presLayoutVars>
          <dgm:chMax val="0"/>
          <dgm:chPref val="0"/>
          <dgm:bulletEnabled val="1"/>
        </dgm:presLayoutVars>
      </dgm:prSet>
      <dgm:spPr/>
    </dgm:pt>
    <dgm:pt modelId="{1BBCF446-FD2D-414C-81BF-D7723BDE6991}" type="pres">
      <dgm:prSet presAssocID="{90641DEC-FF4A-4E47-91EC-CE3CDF7DAE7D}" presName="desTx" presStyleLbl="alignAccFollowNode1" presStyleIdx="2" presStyleCnt="3">
        <dgm:presLayoutVars>
          <dgm:bulletEnabled val="1"/>
        </dgm:presLayoutVars>
      </dgm:prSet>
      <dgm:spPr/>
    </dgm:pt>
  </dgm:ptLst>
  <dgm:cxnLst>
    <dgm:cxn modelId="{29F2B905-4C75-4681-931E-AFB0B8AF6776}" srcId="{5AE2CD25-9CFC-4669-9F3C-849C00069059}" destId="{68F309DB-F95B-4945-B987-C521C37B5981}" srcOrd="1" destOrd="0" parTransId="{679F5744-FD0F-47A2-A7ED-0922A0ADC6B1}" sibTransId="{4C2F9033-B27E-447C-9487-5726E2F0DD0A}"/>
    <dgm:cxn modelId="{FB01EF0C-559F-4DD8-975E-C8436AF67776}" srcId="{90641DEC-FF4A-4E47-91EC-CE3CDF7DAE7D}" destId="{5EB0FBEB-290A-4D84-B7A9-7F73D7B1CF5E}" srcOrd="0" destOrd="0" parTransId="{D3232AEA-031D-413D-B157-3359426DF07C}" sibTransId="{871F5A70-50F3-4C10-B7FC-1F6118C5040F}"/>
    <dgm:cxn modelId="{9C03F11D-AF9C-44F1-9617-05ED046402CE}" type="presOf" srcId="{5AE2CD25-9CFC-4669-9F3C-849C00069059}" destId="{7F4E9526-D14D-4C61-BF7F-6C633269FE64}" srcOrd="0" destOrd="0" presId="urn:microsoft.com/office/officeart/2005/8/layout/hList1"/>
    <dgm:cxn modelId="{06B7A021-3F15-43A0-8FC5-605B75B87A6F}" type="presOf" srcId="{8D714BDE-A4E5-4E0C-A575-7AFFAD9C991A}" destId="{23337524-0DBC-4332-AA7C-B6FA9059B108}" srcOrd="0" destOrd="0" presId="urn:microsoft.com/office/officeart/2005/8/layout/hList1"/>
    <dgm:cxn modelId="{EA4FB332-F952-409D-B148-8A10F59BD8DC}" type="presOf" srcId="{68F309DB-F95B-4945-B987-C521C37B5981}" destId="{A8215469-3463-4D77-B87C-F3BE11F99AA6}" srcOrd="0" destOrd="0" presId="urn:microsoft.com/office/officeart/2005/8/layout/hList1"/>
    <dgm:cxn modelId="{B165D043-FFEF-4305-8587-C1E9A32CD22C}" type="presOf" srcId="{5EB0FBEB-290A-4D84-B7A9-7F73D7B1CF5E}" destId="{1BBCF446-FD2D-414C-81BF-D7723BDE6991}" srcOrd="0" destOrd="0" presId="urn:microsoft.com/office/officeart/2005/8/layout/hList1"/>
    <dgm:cxn modelId="{6126A466-F6C8-4EA4-9CBA-16822083573B}" type="presOf" srcId="{90641DEC-FF4A-4E47-91EC-CE3CDF7DAE7D}" destId="{25F1F902-0C89-4955-AF72-A03DC4BB6FC6}" srcOrd="0" destOrd="0" presId="urn:microsoft.com/office/officeart/2005/8/layout/hList1"/>
    <dgm:cxn modelId="{953876A7-F5F4-4F3F-817C-2F3ED9C16B19}" type="presOf" srcId="{F5E2C572-98A3-4D42-8E83-9E5F37DB2E88}" destId="{57BBF52B-17CE-4A20-B383-BCE84B3BF369}" srcOrd="0" destOrd="0" presId="urn:microsoft.com/office/officeart/2005/8/layout/hList1"/>
    <dgm:cxn modelId="{BE16A1BD-05D9-4012-A00A-F649ACF29B5B}" srcId="{5AE2CD25-9CFC-4669-9F3C-849C00069059}" destId="{6A076045-857A-459A-8B98-F21C88872FE9}" srcOrd="0" destOrd="0" parTransId="{D658435D-DE10-4B41-8FB3-0D3E294D9409}" sibTransId="{B799C274-C061-43D4-BD8A-B336E9B5638A}"/>
    <dgm:cxn modelId="{38018EC5-A6D4-495B-BE91-1346E27DED23}" srcId="{68F309DB-F95B-4945-B987-C521C37B5981}" destId="{8D714BDE-A4E5-4E0C-A575-7AFFAD9C991A}" srcOrd="0" destOrd="0" parTransId="{369C277D-3EA6-4681-AF3D-128B4048E30F}" sibTransId="{C6AAEFFC-BC5D-41F0-A8E6-504CB5B53D22}"/>
    <dgm:cxn modelId="{46BCBCC7-C774-446B-AF31-BA2FF8938648}" type="presOf" srcId="{6A076045-857A-459A-8B98-F21C88872FE9}" destId="{7A81A0E7-D020-4EFB-ADD3-102C4E7B0AAC}" srcOrd="0" destOrd="0" presId="urn:microsoft.com/office/officeart/2005/8/layout/hList1"/>
    <dgm:cxn modelId="{3D8DC4E9-A695-4EE4-8C9C-7BBA27259318}" srcId="{6A076045-857A-459A-8B98-F21C88872FE9}" destId="{F5E2C572-98A3-4D42-8E83-9E5F37DB2E88}" srcOrd="0" destOrd="0" parTransId="{C1526D6D-D1F3-437C-9E8D-7B6CEC5A3124}" sibTransId="{CEDBE049-C990-47A7-A0FA-F6BD61EA4C9B}"/>
    <dgm:cxn modelId="{CED46BFC-8FA6-4CB0-8D7E-2F5E28779FE8}" srcId="{5AE2CD25-9CFC-4669-9F3C-849C00069059}" destId="{90641DEC-FF4A-4E47-91EC-CE3CDF7DAE7D}" srcOrd="2" destOrd="0" parTransId="{59D50D80-4D5B-4FE1-8364-1145508F8CE2}" sibTransId="{6CE4E2E2-B3F5-4A90-AB4D-D11FB78A4BBF}"/>
    <dgm:cxn modelId="{F22073F1-9781-46DE-9954-53931F2C0108}" type="presParOf" srcId="{7F4E9526-D14D-4C61-BF7F-6C633269FE64}" destId="{C31E5EBB-CFB1-48F5-8CF4-8335AC90D06F}" srcOrd="0" destOrd="0" presId="urn:microsoft.com/office/officeart/2005/8/layout/hList1"/>
    <dgm:cxn modelId="{4FCE5256-7EA3-4BAA-B690-E4F76FD52D50}" type="presParOf" srcId="{C31E5EBB-CFB1-48F5-8CF4-8335AC90D06F}" destId="{7A81A0E7-D020-4EFB-ADD3-102C4E7B0AAC}" srcOrd="0" destOrd="0" presId="urn:microsoft.com/office/officeart/2005/8/layout/hList1"/>
    <dgm:cxn modelId="{BCEBF5C6-498F-4A9F-8770-5F1DC983FECA}" type="presParOf" srcId="{C31E5EBB-CFB1-48F5-8CF4-8335AC90D06F}" destId="{57BBF52B-17CE-4A20-B383-BCE84B3BF369}" srcOrd="1" destOrd="0" presId="urn:microsoft.com/office/officeart/2005/8/layout/hList1"/>
    <dgm:cxn modelId="{3EAB1834-8DBA-4565-9D1A-846B673980B5}" type="presParOf" srcId="{7F4E9526-D14D-4C61-BF7F-6C633269FE64}" destId="{E88128B7-6CA3-4C9A-A948-05E47AF26B97}" srcOrd="1" destOrd="0" presId="urn:microsoft.com/office/officeart/2005/8/layout/hList1"/>
    <dgm:cxn modelId="{63A4563C-58B2-4959-B64B-DF61C378C73E}" type="presParOf" srcId="{7F4E9526-D14D-4C61-BF7F-6C633269FE64}" destId="{A9D1F889-72A6-4FF4-A9B6-6B17C7DCB6FF}" srcOrd="2" destOrd="0" presId="urn:microsoft.com/office/officeart/2005/8/layout/hList1"/>
    <dgm:cxn modelId="{581C59BB-BF49-410A-B6CD-948A31D97679}" type="presParOf" srcId="{A9D1F889-72A6-4FF4-A9B6-6B17C7DCB6FF}" destId="{A8215469-3463-4D77-B87C-F3BE11F99AA6}" srcOrd="0" destOrd="0" presId="urn:microsoft.com/office/officeart/2005/8/layout/hList1"/>
    <dgm:cxn modelId="{153C31EA-01AA-4BDC-96CA-F6824B755CAE}" type="presParOf" srcId="{A9D1F889-72A6-4FF4-A9B6-6B17C7DCB6FF}" destId="{23337524-0DBC-4332-AA7C-B6FA9059B108}" srcOrd="1" destOrd="0" presId="urn:microsoft.com/office/officeart/2005/8/layout/hList1"/>
    <dgm:cxn modelId="{72337A60-54DA-4A8E-A5E2-A2D5344B1CF6}" type="presParOf" srcId="{7F4E9526-D14D-4C61-BF7F-6C633269FE64}" destId="{F66E790E-948B-4042-AF5F-5E9E1FE8EA7D}" srcOrd="3" destOrd="0" presId="urn:microsoft.com/office/officeart/2005/8/layout/hList1"/>
    <dgm:cxn modelId="{01779321-07F3-4811-804F-47757BF37505}" type="presParOf" srcId="{7F4E9526-D14D-4C61-BF7F-6C633269FE64}" destId="{5C58FC33-9E53-4FC7-B8C9-52118893B7BB}" srcOrd="4" destOrd="0" presId="urn:microsoft.com/office/officeart/2005/8/layout/hList1"/>
    <dgm:cxn modelId="{B4122FD9-0FAC-4240-AD57-AD1794DFE399}" type="presParOf" srcId="{5C58FC33-9E53-4FC7-B8C9-52118893B7BB}" destId="{25F1F902-0C89-4955-AF72-A03DC4BB6FC6}" srcOrd="0" destOrd="0" presId="urn:microsoft.com/office/officeart/2005/8/layout/hList1"/>
    <dgm:cxn modelId="{CACE72DE-8EF8-4161-8684-0EA0EBE803F4}" type="presParOf" srcId="{5C58FC33-9E53-4FC7-B8C9-52118893B7BB}" destId="{1BBCF446-FD2D-414C-81BF-D7723BDE699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AE2CD25-9CFC-4669-9F3C-849C0006905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A076045-857A-459A-8B98-F21C88872FE9}">
      <dgm:prSet phldrT="[Text]"/>
      <dgm:spPr/>
      <dgm:t>
        <a:bodyPr/>
        <a:lstStyle/>
        <a:p>
          <a:r>
            <a:rPr lang="en-US" dirty="0"/>
            <a:t>Language</a:t>
          </a:r>
        </a:p>
      </dgm:t>
    </dgm:pt>
    <dgm:pt modelId="{D658435D-DE10-4B41-8FB3-0D3E294D9409}" type="parTrans" cxnId="{BE16A1BD-05D9-4012-A00A-F649ACF29B5B}">
      <dgm:prSet/>
      <dgm:spPr/>
      <dgm:t>
        <a:bodyPr/>
        <a:lstStyle/>
        <a:p>
          <a:endParaRPr lang="en-US"/>
        </a:p>
      </dgm:t>
    </dgm:pt>
    <dgm:pt modelId="{B799C274-C061-43D4-BD8A-B336E9B5638A}" type="sibTrans" cxnId="{BE16A1BD-05D9-4012-A00A-F649ACF29B5B}">
      <dgm:prSet/>
      <dgm:spPr/>
      <dgm:t>
        <a:bodyPr/>
        <a:lstStyle/>
        <a:p>
          <a:endParaRPr lang="en-US"/>
        </a:p>
      </dgm:t>
    </dgm:pt>
    <dgm:pt modelId="{F5E2C572-98A3-4D42-8E83-9E5F37DB2E88}">
      <dgm:prSet phldrT="[Text]"/>
      <dgm:spPr/>
      <dgm:t>
        <a:bodyPr/>
        <a:lstStyle/>
        <a:p>
          <a:r>
            <a:rPr lang="en-US" b="1" i="0" dirty="0"/>
            <a:t>Ancient Greek</a:t>
          </a:r>
          <a:endParaRPr lang="en-US" dirty="0"/>
        </a:p>
      </dgm:t>
    </dgm:pt>
    <dgm:pt modelId="{C1526D6D-D1F3-437C-9E8D-7B6CEC5A3124}" type="parTrans" cxnId="{3D8DC4E9-A695-4EE4-8C9C-7BBA27259318}">
      <dgm:prSet/>
      <dgm:spPr/>
      <dgm:t>
        <a:bodyPr/>
        <a:lstStyle/>
        <a:p>
          <a:endParaRPr lang="en-US"/>
        </a:p>
      </dgm:t>
    </dgm:pt>
    <dgm:pt modelId="{CEDBE049-C990-47A7-A0FA-F6BD61EA4C9B}" type="sibTrans" cxnId="{3D8DC4E9-A695-4EE4-8C9C-7BBA27259318}">
      <dgm:prSet/>
      <dgm:spPr/>
      <dgm:t>
        <a:bodyPr/>
        <a:lstStyle/>
        <a:p>
          <a:endParaRPr lang="en-US"/>
        </a:p>
      </dgm:t>
    </dgm:pt>
    <dgm:pt modelId="{68F309DB-F95B-4945-B987-C521C37B5981}">
      <dgm:prSet phldrT="[Text]"/>
      <dgm:spPr/>
      <dgm:t>
        <a:bodyPr/>
        <a:lstStyle/>
        <a:p>
          <a:r>
            <a:rPr lang="en-US" dirty="0"/>
            <a:t>Origin Country</a:t>
          </a:r>
        </a:p>
      </dgm:t>
    </dgm:pt>
    <dgm:pt modelId="{679F5744-FD0F-47A2-A7ED-0922A0ADC6B1}" type="parTrans" cxnId="{29F2B905-4C75-4681-931E-AFB0B8AF6776}">
      <dgm:prSet/>
      <dgm:spPr/>
      <dgm:t>
        <a:bodyPr/>
        <a:lstStyle/>
        <a:p>
          <a:endParaRPr lang="en-US"/>
        </a:p>
      </dgm:t>
    </dgm:pt>
    <dgm:pt modelId="{4C2F9033-B27E-447C-9487-5726E2F0DD0A}" type="sibTrans" cxnId="{29F2B905-4C75-4681-931E-AFB0B8AF6776}">
      <dgm:prSet/>
      <dgm:spPr/>
      <dgm:t>
        <a:bodyPr/>
        <a:lstStyle/>
        <a:p>
          <a:endParaRPr lang="en-US"/>
        </a:p>
      </dgm:t>
    </dgm:pt>
    <dgm:pt modelId="{90641DEC-FF4A-4E47-91EC-CE3CDF7DAE7D}">
      <dgm:prSet phldrT="[Text]"/>
      <dgm:spPr/>
      <dgm:t>
        <a:bodyPr/>
        <a:lstStyle/>
        <a:p>
          <a:r>
            <a:rPr lang="en-US" dirty="0"/>
            <a:t>Present world</a:t>
          </a:r>
        </a:p>
      </dgm:t>
    </dgm:pt>
    <dgm:pt modelId="{59D50D80-4D5B-4FE1-8364-1145508F8CE2}" type="parTrans" cxnId="{CED46BFC-8FA6-4CB0-8D7E-2F5E28779FE8}">
      <dgm:prSet/>
      <dgm:spPr/>
      <dgm:t>
        <a:bodyPr/>
        <a:lstStyle/>
        <a:p>
          <a:endParaRPr lang="en-US"/>
        </a:p>
      </dgm:t>
    </dgm:pt>
    <dgm:pt modelId="{6CE4E2E2-B3F5-4A90-AB4D-D11FB78A4BBF}" type="sibTrans" cxnId="{CED46BFC-8FA6-4CB0-8D7E-2F5E28779FE8}">
      <dgm:prSet/>
      <dgm:spPr/>
      <dgm:t>
        <a:bodyPr/>
        <a:lstStyle/>
        <a:p>
          <a:endParaRPr lang="en-US"/>
        </a:p>
      </dgm:t>
    </dgm:pt>
    <dgm:pt modelId="{5EB0FBEB-290A-4D84-B7A9-7F73D7B1CF5E}">
      <dgm:prSet phldrT="[Text]"/>
      <dgm:spPr/>
      <dgm:t>
        <a:bodyPr/>
        <a:lstStyle/>
        <a:p>
          <a:r>
            <a:rPr lang="en-US" dirty="0"/>
            <a:t>Turkey</a:t>
          </a:r>
        </a:p>
      </dgm:t>
    </dgm:pt>
    <dgm:pt modelId="{D3232AEA-031D-413D-B157-3359426DF07C}" type="parTrans" cxnId="{FB01EF0C-559F-4DD8-975E-C8436AF67776}">
      <dgm:prSet/>
      <dgm:spPr/>
      <dgm:t>
        <a:bodyPr/>
        <a:lstStyle/>
        <a:p>
          <a:endParaRPr lang="en-US"/>
        </a:p>
      </dgm:t>
    </dgm:pt>
    <dgm:pt modelId="{871F5A70-50F3-4C10-B7FC-1F6118C5040F}" type="sibTrans" cxnId="{FB01EF0C-559F-4DD8-975E-C8436AF67776}">
      <dgm:prSet/>
      <dgm:spPr/>
      <dgm:t>
        <a:bodyPr/>
        <a:lstStyle/>
        <a:p>
          <a:endParaRPr lang="en-US"/>
        </a:p>
      </dgm:t>
    </dgm:pt>
    <dgm:pt modelId="{8D714BDE-A4E5-4E0C-A575-7AFFAD9C991A}">
      <dgm:prSet phldrT="[Text]"/>
      <dgm:spPr/>
      <dgm:t>
        <a:bodyPr/>
        <a:lstStyle/>
        <a:p>
          <a:r>
            <a:rPr lang="en-US" dirty="0"/>
            <a:t>Pamphylia</a:t>
          </a:r>
          <a:endParaRPr lang="en-US" dirty="0"/>
        </a:p>
      </dgm:t>
    </dgm:pt>
    <dgm:pt modelId="{369C277D-3EA6-4681-AF3D-128B4048E30F}" type="parTrans" cxnId="{38018EC5-A6D4-495B-BE91-1346E27DED23}">
      <dgm:prSet/>
      <dgm:spPr/>
      <dgm:t>
        <a:bodyPr/>
        <a:lstStyle/>
        <a:p>
          <a:endParaRPr lang="en-US"/>
        </a:p>
      </dgm:t>
    </dgm:pt>
    <dgm:pt modelId="{C6AAEFFC-BC5D-41F0-A8E6-504CB5B53D22}" type="sibTrans" cxnId="{38018EC5-A6D4-495B-BE91-1346E27DED23}">
      <dgm:prSet/>
      <dgm:spPr/>
      <dgm:t>
        <a:bodyPr/>
        <a:lstStyle/>
        <a:p>
          <a:endParaRPr lang="en-US"/>
        </a:p>
      </dgm:t>
    </dgm:pt>
    <dgm:pt modelId="{7F4E9526-D14D-4C61-BF7F-6C633269FE64}" type="pres">
      <dgm:prSet presAssocID="{5AE2CD25-9CFC-4669-9F3C-849C00069059}" presName="Name0" presStyleCnt="0">
        <dgm:presLayoutVars>
          <dgm:dir/>
          <dgm:animLvl val="lvl"/>
          <dgm:resizeHandles val="exact"/>
        </dgm:presLayoutVars>
      </dgm:prSet>
      <dgm:spPr/>
    </dgm:pt>
    <dgm:pt modelId="{C31E5EBB-CFB1-48F5-8CF4-8335AC90D06F}" type="pres">
      <dgm:prSet presAssocID="{6A076045-857A-459A-8B98-F21C88872FE9}" presName="composite" presStyleCnt="0"/>
      <dgm:spPr/>
    </dgm:pt>
    <dgm:pt modelId="{7A81A0E7-D020-4EFB-ADD3-102C4E7B0AAC}" type="pres">
      <dgm:prSet presAssocID="{6A076045-857A-459A-8B98-F21C88872FE9}" presName="parTx" presStyleLbl="alignNode1" presStyleIdx="0" presStyleCnt="3">
        <dgm:presLayoutVars>
          <dgm:chMax val="0"/>
          <dgm:chPref val="0"/>
          <dgm:bulletEnabled val="1"/>
        </dgm:presLayoutVars>
      </dgm:prSet>
      <dgm:spPr/>
    </dgm:pt>
    <dgm:pt modelId="{57BBF52B-17CE-4A20-B383-BCE84B3BF369}" type="pres">
      <dgm:prSet presAssocID="{6A076045-857A-459A-8B98-F21C88872FE9}" presName="desTx" presStyleLbl="alignAccFollowNode1" presStyleIdx="0" presStyleCnt="3">
        <dgm:presLayoutVars>
          <dgm:bulletEnabled val="1"/>
        </dgm:presLayoutVars>
      </dgm:prSet>
      <dgm:spPr/>
    </dgm:pt>
    <dgm:pt modelId="{E88128B7-6CA3-4C9A-A948-05E47AF26B97}" type="pres">
      <dgm:prSet presAssocID="{B799C274-C061-43D4-BD8A-B336E9B5638A}" presName="space" presStyleCnt="0"/>
      <dgm:spPr/>
    </dgm:pt>
    <dgm:pt modelId="{A9D1F889-72A6-4FF4-A9B6-6B17C7DCB6FF}" type="pres">
      <dgm:prSet presAssocID="{68F309DB-F95B-4945-B987-C521C37B5981}" presName="composite" presStyleCnt="0"/>
      <dgm:spPr/>
    </dgm:pt>
    <dgm:pt modelId="{A8215469-3463-4D77-B87C-F3BE11F99AA6}" type="pres">
      <dgm:prSet presAssocID="{68F309DB-F95B-4945-B987-C521C37B5981}" presName="parTx" presStyleLbl="alignNode1" presStyleIdx="1" presStyleCnt="3">
        <dgm:presLayoutVars>
          <dgm:chMax val="0"/>
          <dgm:chPref val="0"/>
          <dgm:bulletEnabled val="1"/>
        </dgm:presLayoutVars>
      </dgm:prSet>
      <dgm:spPr/>
    </dgm:pt>
    <dgm:pt modelId="{23337524-0DBC-4332-AA7C-B6FA9059B108}" type="pres">
      <dgm:prSet presAssocID="{68F309DB-F95B-4945-B987-C521C37B5981}" presName="desTx" presStyleLbl="alignAccFollowNode1" presStyleIdx="1" presStyleCnt="3">
        <dgm:presLayoutVars>
          <dgm:bulletEnabled val="1"/>
        </dgm:presLayoutVars>
      </dgm:prSet>
      <dgm:spPr/>
    </dgm:pt>
    <dgm:pt modelId="{F66E790E-948B-4042-AF5F-5E9E1FE8EA7D}" type="pres">
      <dgm:prSet presAssocID="{4C2F9033-B27E-447C-9487-5726E2F0DD0A}" presName="space" presStyleCnt="0"/>
      <dgm:spPr/>
    </dgm:pt>
    <dgm:pt modelId="{5C58FC33-9E53-4FC7-B8C9-52118893B7BB}" type="pres">
      <dgm:prSet presAssocID="{90641DEC-FF4A-4E47-91EC-CE3CDF7DAE7D}" presName="composite" presStyleCnt="0"/>
      <dgm:spPr/>
    </dgm:pt>
    <dgm:pt modelId="{25F1F902-0C89-4955-AF72-A03DC4BB6FC6}" type="pres">
      <dgm:prSet presAssocID="{90641DEC-FF4A-4E47-91EC-CE3CDF7DAE7D}" presName="parTx" presStyleLbl="alignNode1" presStyleIdx="2" presStyleCnt="3">
        <dgm:presLayoutVars>
          <dgm:chMax val="0"/>
          <dgm:chPref val="0"/>
          <dgm:bulletEnabled val="1"/>
        </dgm:presLayoutVars>
      </dgm:prSet>
      <dgm:spPr/>
    </dgm:pt>
    <dgm:pt modelId="{1BBCF446-FD2D-414C-81BF-D7723BDE6991}" type="pres">
      <dgm:prSet presAssocID="{90641DEC-FF4A-4E47-91EC-CE3CDF7DAE7D}" presName="desTx" presStyleLbl="alignAccFollowNode1" presStyleIdx="2" presStyleCnt="3">
        <dgm:presLayoutVars>
          <dgm:bulletEnabled val="1"/>
        </dgm:presLayoutVars>
      </dgm:prSet>
      <dgm:spPr/>
    </dgm:pt>
  </dgm:ptLst>
  <dgm:cxnLst>
    <dgm:cxn modelId="{29F2B905-4C75-4681-931E-AFB0B8AF6776}" srcId="{5AE2CD25-9CFC-4669-9F3C-849C00069059}" destId="{68F309DB-F95B-4945-B987-C521C37B5981}" srcOrd="1" destOrd="0" parTransId="{679F5744-FD0F-47A2-A7ED-0922A0ADC6B1}" sibTransId="{4C2F9033-B27E-447C-9487-5726E2F0DD0A}"/>
    <dgm:cxn modelId="{FB01EF0C-559F-4DD8-975E-C8436AF67776}" srcId="{90641DEC-FF4A-4E47-91EC-CE3CDF7DAE7D}" destId="{5EB0FBEB-290A-4D84-B7A9-7F73D7B1CF5E}" srcOrd="0" destOrd="0" parTransId="{D3232AEA-031D-413D-B157-3359426DF07C}" sibTransId="{871F5A70-50F3-4C10-B7FC-1F6118C5040F}"/>
    <dgm:cxn modelId="{9C03F11D-AF9C-44F1-9617-05ED046402CE}" type="presOf" srcId="{5AE2CD25-9CFC-4669-9F3C-849C00069059}" destId="{7F4E9526-D14D-4C61-BF7F-6C633269FE64}" srcOrd="0" destOrd="0" presId="urn:microsoft.com/office/officeart/2005/8/layout/hList1"/>
    <dgm:cxn modelId="{06B7A021-3F15-43A0-8FC5-605B75B87A6F}" type="presOf" srcId="{8D714BDE-A4E5-4E0C-A575-7AFFAD9C991A}" destId="{23337524-0DBC-4332-AA7C-B6FA9059B108}" srcOrd="0" destOrd="0" presId="urn:microsoft.com/office/officeart/2005/8/layout/hList1"/>
    <dgm:cxn modelId="{EA4FB332-F952-409D-B148-8A10F59BD8DC}" type="presOf" srcId="{68F309DB-F95B-4945-B987-C521C37B5981}" destId="{A8215469-3463-4D77-B87C-F3BE11F99AA6}" srcOrd="0" destOrd="0" presId="urn:microsoft.com/office/officeart/2005/8/layout/hList1"/>
    <dgm:cxn modelId="{B165D043-FFEF-4305-8587-C1E9A32CD22C}" type="presOf" srcId="{5EB0FBEB-290A-4D84-B7A9-7F73D7B1CF5E}" destId="{1BBCF446-FD2D-414C-81BF-D7723BDE6991}" srcOrd="0" destOrd="0" presId="urn:microsoft.com/office/officeart/2005/8/layout/hList1"/>
    <dgm:cxn modelId="{6126A466-F6C8-4EA4-9CBA-16822083573B}" type="presOf" srcId="{90641DEC-FF4A-4E47-91EC-CE3CDF7DAE7D}" destId="{25F1F902-0C89-4955-AF72-A03DC4BB6FC6}" srcOrd="0" destOrd="0" presId="urn:microsoft.com/office/officeart/2005/8/layout/hList1"/>
    <dgm:cxn modelId="{953876A7-F5F4-4F3F-817C-2F3ED9C16B19}" type="presOf" srcId="{F5E2C572-98A3-4D42-8E83-9E5F37DB2E88}" destId="{57BBF52B-17CE-4A20-B383-BCE84B3BF369}" srcOrd="0" destOrd="0" presId="urn:microsoft.com/office/officeart/2005/8/layout/hList1"/>
    <dgm:cxn modelId="{BE16A1BD-05D9-4012-A00A-F649ACF29B5B}" srcId="{5AE2CD25-9CFC-4669-9F3C-849C00069059}" destId="{6A076045-857A-459A-8B98-F21C88872FE9}" srcOrd="0" destOrd="0" parTransId="{D658435D-DE10-4B41-8FB3-0D3E294D9409}" sibTransId="{B799C274-C061-43D4-BD8A-B336E9B5638A}"/>
    <dgm:cxn modelId="{38018EC5-A6D4-495B-BE91-1346E27DED23}" srcId="{68F309DB-F95B-4945-B987-C521C37B5981}" destId="{8D714BDE-A4E5-4E0C-A575-7AFFAD9C991A}" srcOrd="0" destOrd="0" parTransId="{369C277D-3EA6-4681-AF3D-128B4048E30F}" sibTransId="{C6AAEFFC-BC5D-41F0-A8E6-504CB5B53D22}"/>
    <dgm:cxn modelId="{46BCBCC7-C774-446B-AF31-BA2FF8938648}" type="presOf" srcId="{6A076045-857A-459A-8B98-F21C88872FE9}" destId="{7A81A0E7-D020-4EFB-ADD3-102C4E7B0AAC}" srcOrd="0" destOrd="0" presId="urn:microsoft.com/office/officeart/2005/8/layout/hList1"/>
    <dgm:cxn modelId="{3D8DC4E9-A695-4EE4-8C9C-7BBA27259318}" srcId="{6A076045-857A-459A-8B98-F21C88872FE9}" destId="{F5E2C572-98A3-4D42-8E83-9E5F37DB2E88}" srcOrd="0" destOrd="0" parTransId="{C1526D6D-D1F3-437C-9E8D-7B6CEC5A3124}" sibTransId="{CEDBE049-C990-47A7-A0FA-F6BD61EA4C9B}"/>
    <dgm:cxn modelId="{CED46BFC-8FA6-4CB0-8D7E-2F5E28779FE8}" srcId="{5AE2CD25-9CFC-4669-9F3C-849C00069059}" destId="{90641DEC-FF4A-4E47-91EC-CE3CDF7DAE7D}" srcOrd="2" destOrd="0" parTransId="{59D50D80-4D5B-4FE1-8364-1145508F8CE2}" sibTransId="{6CE4E2E2-B3F5-4A90-AB4D-D11FB78A4BBF}"/>
    <dgm:cxn modelId="{F22073F1-9781-46DE-9954-53931F2C0108}" type="presParOf" srcId="{7F4E9526-D14D-4C61-BF7F-6C633269FE64}" destId="{C31E5EBB-CFB1-48F5-8CF4-8335AC90D06F}" srcOrd="0" destOrd="0" presId="urn:microsoft.com/office/officeart/2005/8/layout/hList1"/>
    <dgm:cxn modelId="{4FCE5256-7EA3-4BAA-B690-E4F76FD52D50}" type="presParOf" srcId="{C31E5EBB-CFB1-48F5-8CF4-8335AC90D06F}" destId="{7A81A0E7-D020-4EFB-ADD3-102C4E7B0AAC}" srcOrd="0" destOrd="0" presId="urn:microsoft.com/office/officeart/2005/8/layout/hList1"/>
    <dgm:cxn modelId="{BCEBF5C6-498F-4A9F-8770-5F1DC983FECA}" type="presParOf" srcId="{C31E5EBB-CFB1-48F5-8CF4-8335AC90D06F}" destId="{57BBF52B-17CE-4A20-B383-BCE84B3BF369}" srcOrd="1" destOrd="0" presId="urn:microsoft.com/office/officeart/2005/8/layout/hList1"/>
    <dgm:cxn modelId="{3EAB1834-8DBA-4565-9D1A-846B673980B5}" type="presParOf" srcId="{7F4E9526-D14D-4C61-BF7F-6C633269FE64}" destId="{E88128B7-6CA3-4C9A-A948-05E47AF26B97}" srcOrd="1" destOrd="0" presId="urn:microsoft.com/office/officeart/2005/8/layout/hList1"/>
    <dgm:cxn modelId="{63A4563C-58B2-4959-B64B-DF61C378C73E}" type="presParOf" srcId="{7F4E9526-D14D-4C61-BF7F-6C633269FE64}" destId="{A9D1F889-72A6-4FF4-A9B6-6B17C7DCB6FF}" srcOrd="2" destOrd="0" presId="urn:microsoft.com/office/officeart/2005/8/layout/hList1"/>
    <dgm:cxn modelId="{581C59BB-BF49-410A-B6CD-948A31D97679}" type="presParOf" srcId="{A9D1F889-72A6-4FF4-A9B6-6B17C7DCB6FF}" destId="{A8215469-3463-4D77-B87C-F3BE11F99AA6}" srcOrd="0" destOrd="0" presId="urn:microsoft.com/office/officeart/2005/8/layout/hList1"/>
    <dgm:cxn modelId="{153C31EA-01AA-4BDC-96CA-F6824B755CAE}" type="presParOf" srcId="{A9D1F889-72A6-4FF4-A9B6-6B17C7DCB6FF}" destId="{23337524-0DBC-4332-AA7C-B6FA9059B108}" srcOrd="1" destOrd="0" presId="urn:microsoft.com/office/officeart/2005/8/layout/hList1"/>
    <dgm:cxn modelId="{72337A60-54DA-4A8E-A5E2-A2D5344B1CF6}" type="presParOf" srcId="{7F4E9526-D14D-4C61-BF7F-6C633269FE64}" destId="{F66E790E-948B-4042-AF5F-5E9E1FE8EA7D}" srcOrd="3" destOrd="0" presId="urn:microsoft.com/office/officeart/2005/8/layout/hList1"/>
    <dgm:cxn modelId="{01779321-07F3-4811-804F-47757BF37505}" type="presParOf" srcId="{7F4E9526-D14D-4C61-BF7F-6C633269FE64}" destId="{5C58FC33-9E53-4FC7-B8C9-52118893B7BB}" srcOrd="4" destOrd="0" presId="urn:microsoft.com/office/officeart/2005/8/layout/hList1"/>
    <dgm:cxn modelId="{B4122FD9-0FAC-4240-AD57-AD1794DFE399}" type="presParOf" srcId="{5C58FC33-9E53-4FC7-B8C9-52118893B7BB}" destId="{25F1F902-0C89-4955-AF72-A03DC4BB6FC6}" srcOrd="0" destOrd="0" presId="urn:microsoft.com/office/officeart/2005/8/layout/hList1"/>
    <dgm:cxn modelId="{CACE72DE-8EF8-4161-8684-0EA0EBE803F4}" type="presParOf" srcId="{5C58FC33-9E53-4FC7-B8C9-52118893B7BB}" destId="{1BBCF446-FD2D-414C-81BF-D7723BDE699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1A0E7-D020-4EFB-ADD3-102C4E7B0AAC}">
      <dsp:nvSpPr>
        <dsp:cNvPr id="0" name=""/>
        <dsp:cNvSpPr/>
      </dsp:nvSpPr>
      <dsp:spPr>
        <a:xfrm>
          <a:off x="2915" y="682140"/>
          <a:ext cx="2842453" cy="7488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Language</a:t>
          </a:r>
        </a:p>
      </dsp:txBody>
      <dsp:txXfrm>
        <a:off x="2915" y="682140"/>
        <a:ext cx="2842453" cy="748800"/>
      </dsp:txXfrm>
    </dsp:sp>
    <dsp:sp modelId="{57BBF52B-17CE-4A20-B383-BCE84B3BF369}">
      <dsp:nvSpPr>
        <dsp:cNvPr id="0" name=""/>
        <dsp:cNvSpPr/>
      </dsp:nvSpPr>
      <dsp:spPr>
        <a:xfrm>
          <a:off x="2915" y="1430940"/>
          <a:ext cx="2842453" cy="2458919"/>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Parthian</a:t>
          </a:r>
        </a:p>
        <a:p>
          <a:pPr marL="228600" lvl="1" indent="-228600" algn="l" defTabSz="1155700">
            <a:lnSpc>
              <a:spcPct val="90000"/>
            </a:lnSpc>
            <a:spcBef>
              <a:spcPct val="0"/>
            </a:spcBef>
            <a:spcAft>
              <a:spcPct val="15000"/>
            </a:spcAft>
            <a:buChar char="•"/>
          </a:pPr>
          <a:r>
            <a:rPr lang="en-US" sz="2600" kern="1200" dirty="0"/>
            <a:t>Derived from </a:t>
          </a:r>
          <a:r>
            <a:rPr lang="en-US" sz="2600" kern="1200" dirty="0" err="1"/>
            <a:t>Aramic</a:t>
          </a:r>
          <a:endParaRPr lang="en-US" sz="2600" kern="1200" dirty="0"/>
        </a:p>
      </dsp:txBody>
      <dsp:txXfrm>
        <a:off x="2915" y="1430940"/>
        <a:ext cx="2842453" cy="2458919"/>
      </dsp:txXfrm>
    </dsp:sp>
    <dsp:sp modelId="{A8215469-3463-4D77-B87C-F3BE11F99AA6}">
      <dsp:nvSpPr>
        <dsp:cNvPr id="0" name=""/>
        <dsp:cNvSpPr/>
      </dsp:nvSpPr>
      <dsp:spPr>
        <a:xfrm>
          <a:off x="3243312" y="682140"/>
          <a:ext cx="2842453" cy="7488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Origin Country</a:t>
          </a:r>
        </a:p>
      </dsp:txBody>
      <dsp:txXfrm>
        <a:off x="3243312" y="682140"/>
        <a:ext cx="2842453" cy="748800"/>
      </dsp:txXfrm>
    </dsp:sp>
    <dsp:sp modelId="{23337524-0DBC-4332-AA7C-B6FA9059B108}">
      <dsp:nvSpPr>
        <dsp:cNvPr id="0" name=""/>
        <dsp:cNvSpPr/>
      </dsp:nvSpPr>
      <dsp:spPr>
        <a:xfrm>
          <a:off x="3243312" y="1430940"/>
          <a:ext cx="2842453" cy="2458919"/>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Parthian/Arsacid Empire</a:t>
          </a:r>
        </a:p>
        <a:p>
          <a:pPr marL="228600" lvl="1" indent="-228600" algn="l" defTabSz="1155700">
            <a:lnSpc>
              <a:spcPct val="90000"/>
            </a:lnSpc>
            <a:spcBef>
              <a:spcPct val="0"/>
            </a:spcBef>
            <a:spcAft>
              <a:spcPct val="15000"/>
            </a:spcAft>
            <a:buChar char="•"/>
          </a:pPr>
          <a:r>
            <a:rPr lang="en-US" sz="2600" kern="1200" dirty="0"/>
            <a:t>Ancient Iran &amp; Iraq</a:t>
          </a:r>
        </a:p>
      </dsp:txBody>
      <dsp:txXfrm>
        <a:off x="3243312" y="1430940"/>
        <a:ext cx="2842453" cy="2458919"/>
      </dsp:txXfrm>
    </dsp:sp>
    <dsp:sp modelId="{25F1F902-0C89-4955-AF72-A03DC4BB6FC6}">
      <dsp:nvSpPr>
        <dsp:cNvPr id="0" name=""/>
        <dsp:cNvSpPr/>
      </dsp:nvSpPr>
      <dsp:spPr>
        <a:xfrm>
          <a:off x="6483709" y="682140"/>
          <a:ext cx="2842453" cy="7488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Present world</a:t>
          </a:r>
        </a:p>
      </dsp:txBody>
      <dsp:txXfrm>
        <a:off x="6483709" y="682140"/>
        <a:ext cx="2842453" cy="748800"/>
      </dsp:txXfrm>
    </dsp:sp>
    <dsp:sp modelId="{1BBCF446-FD2D-414C-81BF-D7723BDE6991}">
      <dsp:nvSpPr>
        <dsp:cNvPr id="0" name=""/>
        <dsp:cNvSpPr/>
      </dsp:nvSpPr>
      <dsp:spPr>
        <a:xfrm>
          <a:off x="6483709" y="1430940"/>
          <a:ext cx="2842453" cy="2458919"/>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Iran</a:t>
          </a:r>
        </a:p>
        <a:p>
          <a:pPr marL="228600" lvl="1" indent="-228600" algn="l" defTabSz="1155700">
            <a:lnSpc>
              <a:spcPct val="90000"/>
            </a:lnSpc>
            <a:spcBef>
              <a:spcPct val="0"/>
            </a:spcBef>
            <a:spcAft>
              <a:spcPct val="15000"/>
            </a:spcAft>
            <a:buChar char="•"/>
          </a:pPr>
          <a:r>
            <a:rPr lang="en-US" sz="2600" kern="1200" dirty="0"/>
            <a:t>Iraq</a:t>
          </a:r>
        </a:p>
        <a:p>
          <a:pPr marL="228600" lvl="1" indent="-228600" algn="l" defTabSz="1155700">
            <a:lnSpc>
              <a:spcPct val="90000"/>
            </a:lnSpc>
            <a:spcBef>
              <a:spcPct val="0"/>
            </a:spcBef>
            <a:spcAft>
              <a:spcPct val="15000"/>
            </a:spcAft>
            <a:buChar char="•"/>
          </a:pPr>
          <a:r>
            <a:rPr lang="en-US" sz="2600" kern="1200" dirty="0"/>
            <a:t>Afghanistan</a:t>
          </a:r>
        </a:p>
        <a:p>
          <a:pPr marL="228600" lvl="1" indent="-228600" algn="l" defTabSz="1155700">
            <a:lnSpc>
              <a:spcPct val="90000"/>
            </a:lnSpc>
            <a:spcBef>
              <a:spcPct val="0"/>
            </a:spcBef>
            <a:spcAft>
              <a:spcPct val="15000"/>
            </a:spcAft>
            <a:buChar char="•"/>
          </a:pPr>
          <a:r>
            <a:rPr lang="en-US" sz="2600" kern="1200" dirty="0"/>
            <a:t>Syria</a:t>
          </a:r>
        </a:p>
        <a:p>
          <a:pPr marL="228600" lvl="1" indent="-228600" algn="l" defTabSz="1155700">
            <a:lnSpc>
              <a:spcPct val="90000"/>
            </a:lnSpc>
            <a:spcBef>
              <a:spcPct val="0"/>
            </a:spcBef>
            <a:spcAft>
              <a:spcPct val="15000"/>
            </a:spcAft>
            <a:buChar char="•"/>
          </a:pPr>
          <a:r>
            <a:rPr lang="en-US" sz="2600" i="1" kern="1200" dirty="0">
              <a:solidFill>
                <a:srgbClr val="C00000"/>
              </a:solidFill>
            </a:rPr>
            <a:t>Turkmenistan</a:t>
          </a:r>
        </a:p>
      </dsp:txBody>
      <dsp:txXfrm>
        <a:off x="6483709" y="1430940"/>
        <a:ext cx="2842453" cy="24589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1A0E7-D020-4EFB-ADD3-102C4E7B0AAC}">
      <dsp:nvSpPr>
        <dsp:cNvPr id="0" name=""/>
        <dsp:cNvSpPr/>
      </dsp:nvSpPr>
      <dsp:spPr>
        <a:xfrm>
          <a:off x="2800" y="1120905"/>
          <a:ext cx="2730341"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Language</a:t>
          </a:r>
        </a:p>
      </dsp:txBody>
      <dsp:txXfrm>
        <a:off x="2800" y="1120905"/>
        <a:ext cx="2730341" cy="864000"/>
      </dsp:txXfrm>
    </dsp:sp>
    <dsp:sp modelId="{57BBF52B-17CE-4A20-B383-BCE84B3BF369}">
      <dsp:nvSpPr>
        <dsp:cNvPr id="0" name=""/>
        <dsp:cNvSpPr/>
      </dsp:nvSpPr>
      <dsp:spPr>
        <a:xfrm>
          <a:off x="2800" y="1984905"/>
          <a:ext cx="2730341" cy="13176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b="1" i="0" kern="1200" dirty="0"/>
            <a:t>Arabic</a:t>
          </a:r>
          <a:endParaRPr lang="en-US" sz="3000" kern="1200" dirty="0"/>
        </a:p>
      </dsp:txBody>
      <dsp:txXfrm>
        <a:off x="2800" y="1984905"/>
        <a:ext cx="2730341" cy="1317600"/>
      </dsp:txXfrm>
    </dsp:sp>
    <dsp:sp modelId="{A8215469-3463-4D77-B87C-F3BE11F99AA6}">
      <dsp:nvSpPr>
        <dsp:cNvPr id="0" name=""/>
        <dsp:cNvSpPr/>
      </dsp:nvSpPr>
      <dsp:spPr>
        <a:xfrm>
          <a:off x="3115389" y="1120905"/>
          <a:ext cx="2730341"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Origin Country</a:t>
          </a:r>
        </a:p>
      </dsp:txBody>
      <dsp:txXfrm>
        <a:off x="3115389" y="1120905"/>
        <a:ext cx="2730341" cy="864000"/>
      </dsp:txXfrm>
    </dsp:sp>
    <dsp:sp modelId="{23337524-0DBC-4332-AA7C-B6FA9059B108}">
      <dsp:nvSpPr>
        <dsp:cNvPr id="0" name=""/>
        <dsp:cNvSpPr/>
      </dsp:nvSpPr>
      <dsp:spPr>
        <a:xfrm>
          <a:off x="3115389" y="1984905"/>
          <a:ext cx="2730341" cy="13176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Egypt</a:t>
          </a:r>
          <a:endParaRPr lang="en-US" sz="3000" kern="1200" dirty="0"/>
        </a:p>
      </dsp:txBody>
      <dsp:txXfrm>
        <a:off x="3115389" y="1984905"/>
        <a:ext cx="2730341" cy="1317600"/>
      </dsp:txXfrm>
    </dsp:sp>
    <dsp:sp modelId="{25F1F902-0C89-4955-AF72-A03DC4BB6FC6}">
      <dsp:nvSpPr>
        <dsp:cNvPr id="0" name=""/>
        <dsp:cNvSpPr/>
      </dsp:nvSpPr>
      <dsp:spPr>
        <a:xfrm>
          <a:off x="6227978" y="1120905"/>
          <a:ext cx="2730341"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Present world</a:t>
          </a:r>
        </a:p>
      </dsp:txBody>
      <dsp:txXfrm>
        <a:off x="6227978" y="1120905"/>
        <a:ext cx="2730341" cy="864000"/>
      </dsp:txXfrm>
    </dsp:sp>
    <dsp:sp modelId="{1BBCF446-FD2D-414C-81BF-D7723BDE6991}">
      <dsp:nvSpPr>
        <dsp:cNvPr id="0" name=""/>
        <dsp:cNvSpPr/>
      </dsp:nvSpPr>
      <dsp:spPr>
        <a:xfrm>
          <a:off x="6227978" y="1984905"/>
          <a:ext cx="2730341" cy="13176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Egypt</a:t>
          </a:r>
        </a:p>
      </dsp:txBody>
      <dsp:txXfrm>
        <a:off x="6227978" y="1984905"/>
        <a:ext cx="2730341" cy="13176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1A0E7-D020-4EFB-ADD3-102C4E7B0AAC}">
      <dsp:nvSpPr>
        <dsp:cNvPr id="0" name=""/>
        <dsp:cNvSpPr/>
      </dsp:nvSpPr>
      <dsp:spPr>
        <a:xfrm>
          <a:off x="2800" y="1120905"/>
          <a:ext cx="2730341"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Language</a:t>
          </a:r>
        </a:p>
      </dsp:txBody>
      <dsp:txXfrm>
        <a:off x="2800" y="1120905"/>
        <a:ext cx="2730341" cy="864000"/>
      </dsp:txXfrm>
    </dsp:sp>
    <dsp:sp modelId="{57BBF52B-17CE-4A20-B383-BCE84B3BF369}">
      <dsp:nvSpPr>
        <dsp:cNvPr id="0" name=""/>
        <dsp:cNvSpPr/>
      </dsp:nvSpPr>
      <dsp:spPr>
        <a:xfrm>
          <a:off x="2800" y="1984905"/>
          <a:ext cx="2730341" cy="13176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b="1" i="0" kern="1200" dirty="0"/>
            <a:t>Arabic</a:t>
          </a:r>
          <a:endParaRPr lang="en-US" sz="3000" kern="1200" dirty="0"/>
        </a:p>
      </dsp:txBody>
      <dsp:txXfrm>
        <a:off x="2800" y="1984905"/>
        <a:ext cx="2730341" cy="1317600"/>
      </dsp:txXfrm>
    </dsp:sp>
    <dsp:sp modelId="{A8215469-3463-4D77-B87C-F3BE11F99AA6}">
      <dsp:nvSpPr>
        <dsp:cNvPr id="0" name=""/>
        <dsp:cNvSpPr/>
      </dsp:nvSpPr>
      <dsp:spPr>
        <a:xfrm>
          <a:off x="3115389" y="1120905"/>
          <a:ext cx="2730341"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Origin Country</a:t>
          </a:r>
        </a:p>
      </dsp:txBody>
      <dsp:txXfrm>
        <a:off x="3115389" y="1120905"/>
        <a:ext cx="2730341" cy="864000"/>
      </dsp:txXfrm>
    </dsp:sp>
    <dsp:sp modelId="{23337524-0DBC-4332-AA7C-B6FA9059B108}">
      <dsp:nvSpPr>
        <dsp:cNvPr id="0" name=""/>
        <dsp:cNvSpPr/>
      </dsp:nvSpPr>
      <dsp:spPr>
        <a:xfrm>
          <a:off x="3115389" y="1984905"/>
          <a:ext cx="2730341" cy="13176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Libya</a:t>
          </a:r>
          <a:endParaRPr lang="en-US" sz="3000" kern="1200" dirty="0"/>
        </a:p>
      </dsp:txBody>
      <dsp:txXfrm>
        <a:off x="3115389" y="1984905"/>
        <a:ext cx="2730341" cy="1317600"/>
      </dsp:txXfrm>
    </dsp:sp>
    <dsp:sp modelId="{25F1F902-0C89-4955-AF72-A03DC4BB6FC6}">
      <dsp:nvSpPr>
        <dsp:cNvPr id="0" name=""/>
        <dsp:cNvSpPr/>
      </dsp:nvSpPr>
      <dsp:spPr>
        <a:xfrm>
          <a:off x="6227978" y="1120905"/>
          <a:ext cx="2730341"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Present world</a:t>
          </a:r>
        </a:p>
      </dsp:txBody>
      <dsp:txXfrm>
        <a:off x="6227978" y="1120905"/>
        <a:ext cx="2730341" cy="864000"/>
      </dsp:txXfrm>
    </dsp:sp>
    <dsp:sp modelId="{1BBCF446-FD2D-414C-81BF-D7723BDE6991}">
      <dsp:nvSpPr>
        <dsp:cNvPr id="0" name=""/>
        <dsp:cNvSpPr/>
      </dsp:nvSpPr>
      <dsp:spPr>
        <a:xfrm>
          <a:off x="6227978" y="1984905"/>
          <a:ext cx="2730341" cy="13176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Libya</a:t>
          </a:r>
          <a:endParaRPr lang="en-US" sz="3000" kern="1200" dirty="0"/>
        </a:p>
      </dsp:txBody>
      <dsp:txXfrm>
        <a:off x="6227978" y="1984905"/>
        <a:ext cx="2730341" cy="13176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1A0E7-D020-4EFB-ADD3-102C4E7B0AAC}">
      <dsp:nvSpPr>
        <dsp:cNvPr id="0" name=""/>
        <dsp:cNvSpPr/>
      </dsp:nvSpPr>
      <dsp:spPr>
        <a:xfrm>
          <a:off x="2800" y="770917"/>
          <a:ext cx="2730341"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Language</a:t>
          </a:r>
        </a:p>
      </dsp:txBody>
      <dsp:txXfrm>
        <a:off x="2800" y="770917"/>
        <a:ext cx="2730341" cy="864000"/>
      </dsp:txXfrm>
    </dsp:sp>
    <dsp:sp modelId="{57BBF52B-17CE-4A20-B383-BCE84B3BF369}">
      <dsp:nvSpPr>
        <dsp:cNvPr id="0" name=""/>
        <dsp:cNvSpPr/>
      </dsp:nvSpPr>
      <dsp:spPr>
        <a:xfrm>
          <a:off x="2800" y="1634917"/>
          <a:ext cx="2730341" cy="2017575"/>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a:t>Indo-European Greek Attic–Ionic Demotic Greek Southern dialects Cretan Greek</a:t>
          </a:r>
          <a:endParaRPr lang="en-US" sz="2400" kern="1200" dirty="0"/>
        </a:p>
      </dsp:txBody>
      <dsp:txXfrm>
        <a:off x="2800" y="1634917"/>
        <a:ext cx="2730341" cy="2017575"/>
      </dsp:txXfrm>
    </dsp:sp>
    <dsp:sp modelId="{A8215469-3463-4D77-B87C-F3BE11F99AA6}">
      <dsp:nvSpPr>
        <dsp:cNvPr id="0" name=""/>
        <dsp:cNvSpPr/>
      </dsp:nvSpPr>
      <dsp:spPr>
        <a:xfrm>
          <a:off x="3115389" y="770917"/>
          <a:ext cx="2730341"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Origin Country</a:t>
          </a:r>
        </a:p>
      </dsp:txBody>
      <dsp:txXfrm>
        <a:off x="3115389" y="770917"/>
        <a:ext cx="2730341" cy="864000"/>
      </dsp:txXfrm>
    </dsp:sp>
    <dsp:sp modelId="{23337524-0DBC-4332-AA7C-B6FA9059B108}">
      <dsp:nvSpPr>
        <dsp:cNvPr id="0" name=""/>
        <dsp:cNvSpPr/>
      </dsp:nvSpPr>
      <dsp:spPr>
        <a:xfrm>
          <a:off x="3115389" y="1634917"/>
          <a:ext cx="2730341" cy="2017575"/>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Crete</a:t>
          </a:r>
          <a:endParaRPr lang="en-US" sz="3000" kern="1200" dirty="0"/>
        </a:p>
      </dsp:txBody>
      <dsp:txXfrm>
        <a:off x="3115389" y="1634917"/>
        <a:ext cx="2730341" cy="2017575"/>
      </dsp:txXfrm>
    </dsp:sp>
    <dsp:sp modelId="{25F1F902-0C89-4955-AF72-A03DC4BB6FC6}">
      <dsp:nvSpPr>
        <dsp:cNvPr id="0" name=""/>
        <dsp:cNvSpPr/>
      </dsp:nvSpPr>
      <dsp:spPr>
        <a:xfrm>
          <a:off x="6227978" y="770917"/>
          <a:ext cx="2730341"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Present world</a:t>
          </a:r>
        </a:p>
      </dsp:txBody>
      <dsp:txXfrm>
        <a:off x="6227978" y="770917"/>
        <a:ext cx="2730341" cy="864000"/>
      </dsp:txXfrm>
    </dsp:sp>
    <dsp:sp modelId="{1BBCF446-FD2D-414C-81BF-D7723BDE6991}">
      <dsp:nvSpPr>
        <dsp:cNvPr id="0" name=""/>
        <dsp:cNvSpPr/>
      </dsp:nvSpPr>
      <dsp:spPr>
        <a:xfrm>
          <a:off x="6227978" y="1634917"/>
          <a:ext cx="2730341" cy="2017575"/>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Greece</a:t>
          </a:r>
        </a:p>
      </dsp:txBody>
      <dsp:txXfrm>
        <a:off x="6227978" y="1634917"/>
        <a:ext cx="2730341" cy="20175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1A0E7-D020-4EFB-ADD3-102C4E7B0AAC}">
      <dsp:nvSpPr>
        <dsp:cNvPr id="0" name=""/>
        <dsp:cNvSpPr/>
      </dsp:nvSpPr>
      <dsp:spPr>
        <a:xfrm>
          <a:off x="2800" y="1120905"/>
          <a:ext cx="2730341"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Language</a:t>
          </a:r>
        </a:p>
      </dsp:txBody>
      <dsp:txXfrm>
        <a:off x="2800" y="1120905"/>
        <a:ext cx="2730341" cy="864000"/>
      </dsp:txXfrm>
    </dsp:sp>
    <dsp:sp modelId="{57BBF52B-17CE-4A20-B383-BCE84B3BF369}">
      <dsp:nvSpPr>
        <dsp:cNvPr id="0" name=""/>
        <dsp:cNvSpPr/>
      </dsp:nvSpPr>
      <dsp:spPr>
        <a:xfrm>
          <a:off x="2800" y="1984905"/>
          <a:ext cx="2730341" cy="13176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a:t>Arabic</a:t>
          </a:r>
          <a:endParaRPr lang="en-US" sz="2400" kern="1200" dirty="0"/>
        </a:p>
      </dsp:txBody>
      <dsp:txXfrm>
        <a:off x="2800" y="1984905"/>
        <a:ext cx="2730341" cy="1317600"/>
      </dsp:txXfrm>
    </dsp:sp>
    <dsp:sp modelId="{A8215469-3463-4D77-B87C-F3BE11F99AA6}">
      <dsp:nvSpPr>
        <dsp:cNvPr id="0" name=""/>
        <dsp:cNvSpPr/>
      </dsp:nvSpPr>
      <dsp:spPr>
        <a:xfrm>
          <a:off x="3115389" y="1120905"/>
          <a:ext cx="2730341"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Origin Country</a:t>
          </a:r>
        </a:p>
      </dsp:txBody>
      <dsp:txXfrm>
        <a:off x="3115389" y="1120905"/>
        <a:ext cx="2730341" cy="864000"/>
      </dsp:txXfrm>
    </dsp:sp>
    <dsp:sp modelId="{23337524-0DBC-4332-AA7C-B6FA9059B108}">
      <dsp:nvSpPr>
        <dsp:cNvPr id="0" name=""/>
        <dsp:cNvSpPr/>
      </dsp:nvSpPr>
      <dsp:spPr>
        <a:xfrm>
          <a:off x="3115389" y="1984905"/>
          <a:ext cx="2730341" cy="13176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Arab countries</a:t>
          </a:r>
        </a:p>
      </dsp:txBody>
      <dsp:txXfrm>
        <a:off x="3115389" y="1984905"/>
        <a:ext cx="2730341" cy="1317600"/>
      </dsp:txXfrm>
    </dsp:sp>
    <dsp:sp modelId="{25F1F902-0C89-4955-AF72-A03DC4BB6FC6}">
      <dsp:nvSpPr>
        <dsp:cNvPr id="0" name=""/>
        <dsp:cNvSpPr/>
      </dsp:nvSpPr>
      <dsp:spPr>
        <a:xfrm>
          <a:off x="6227978" y="1120905"/>
          <a:ext cx="2730341"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Present world</a:t>
          </a:r>
        </a:p>
      </dsp:txBody>
      <dsp:txXfrm>
        <a:off x="6227978" y="1120905"/>
        <a:ext cx="2730341" cy="864000"/>
      </dsp:txXfrm>
    </dsp:sp>
    <dsp:sp modelId="{1BBCF446-FD2D-414C-81BF-D7723BDE6991}">
      <dsp:nvSpPr>
        <dsp:cNvPr id="0" name=""/>
        <dsp:cNvSpPr/>
      </dsp:nvSpPr>
      <dsp:spPr>
        <a:xfrm>
          <a:off x="6227978" y="1984905"/>
          <a:ext cx="2730341" cy="13176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Saudi </a:t>
          </a:r>
          <a:r>
            <a:rPr lang="en-US" sz="3000" kern="1200" dirty="0" err="1"/>
            <a:t>arabia</a:t>
          </a:r>
          <a:r>
            <a:rPr lang="en-US" sz="3000" kern="1200" dirty="0"/>
            <a:t>, </a:t>
          </a:r>
          <a:r>
            <a:rPr lang="en-US" sz="3000" kern="1200" dirty="0" err="1"/>
            <a:t>etc</a:t>
          </a:r>
          <a:endParaRPr lang="en-US" sz="3000" kern="1200" dirty="0"/>
        </a:p>
      </dsp:txBody>
      <dsp:txXfrm>
        <a:off x="6227978" y="1984905"/>
        <a:ext cx="2730341" cy="13176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1A0E7-D020-4EFB-ADD3-102C4E7B0AAC}">
      <dsp:nvSpPr>
        <dsp:cNvPr id="0" name=""/>
        <dsp:cNvSpPr/>
      </dsp:nvSpPr>
      <dsp:spPr>
        <a:xfrm>
          <a:off x="2800" y="1120905"/>
          <a:ext cx="2730341"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Language</a:t>
          </a:r>
        </a:p>
      </dsp:txBody>
      <dsp:txXfrm>
        <a:off x="2800" y="1120905"/>
        <a:ext cx="2730341" cy="864000"/>
      </dsp:txXfrm>
    </dsp:sp>
    <dsp:sp modelId="{57BBF52B-17CE-4A20-B383-BCE84B3BF369}">
      <dsp:nvSpPr>
        <dsp:cNvPr id="0" name=""/>
        <dsp:cNvSpPr/>
      </dsp:nvSpPr>
      <dsp:spPr>
        <a:xfrm>
          <a:off x="2800" y="1984905"/>
          <a:ext cx="2730341" cy="13176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a:t>Roman</a:t>
          </a:r>
          <a:endParaRPr lang="en-US" sz="2400" kern="1200" dirty="0"/>
        </a:p>
      </dsp:txBody>
      <dsp:txXfrm>
        <a:off x="2800" y="1984905"/>
        <a:ext cx="2730341" cy="1317600"/>
      </dsp:txXfrm>
    </dsp:sp>
    <dsp:sp modelId="{A8215469-3463-4D77-B87C-F3BE11F99AA6}">
      <dsp:nvSpPr>
        <dsp:cNvPr id="0" name=""/>
        <dsp:cNvSpPr/>
      </dsp:nvSpPr>
      <dsp:spPr>
        <a:xfrm>
          <a:off x="3115389" y="1120905"/>
          <a:ext cx="2730341"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Origin Country</a:t>
          </a:r>
        </a:p>
      </dsp:txBody>
      <dsp:txXfrm>
        <a:off x="3115389" y="1120905"/>
        <a:ext cx="2730341" cy="864000"/>
      </dsp:txXfrm>
    </dsp:sp>
    <dsp:sp modelId="{23337524-0DBC-4332-AA7C-B6FA9059B108}">
      <dsp:nvSpPr>
        <dsp:cNvPr id="0" name=""/>
        <dsp:cNvSpPr/>
      </dsp:nvSpPr>
      <dsp:spPr>
        <a:xfrm>
          <a:off x="3115389" y="1984905"/>
          <a:ext cx="2730341" cy="13176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Romania</a:t>
          </a:r>
        </a:p>
      </dsp:txBody>
      <dsp:txXfrm>
        <a:off x="3115389" y="1984905"/>
        <a:ext cx="2730341" cy="1317600"/>
      </dsp:txXfrm>
    </dsp:sp>
    <dsp:sp modelId="{25F1F902-0C89-4955-AF72-A03DC4BB6FC6}">
      <dsp:nvSpPr>
        <dsp:cNvPr id="0" name=""/>
        <dsp:cNvSpPr/>
      </dsp:nvSpPr>
      <dsp:spPr>
        <a:xfrm>
          <a:off x="6227978" y="1120905"/>
          <a:ext cx="2730341"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Present world</a:t>
          </a:r>
        </a:p>
      </dsp:txBody>
      <dsp:txXfrm>
        <a:off x="6227978" y="1120905"/>
        <a:ext cx="2730341" cy="864000"/>
      </dsp:txXfrm>
    </dsp:sp>
    <dsp:sp modelId="{1BBCF446-FD2D-414C-81BF-D7723BDE6991}">
      <dsp:nvSpPr>
        <dsp:cNvPr id="0" name=""/>
        <dsp:cNvSpPr/>
      </dsp:nvSpPr>
      <dsp:spPr>
        <a:xfrm>
          <a:off x="6227978" y="1984905"/>
          <a:ext cx="2730341" cy="13176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Rome</a:t>
          </a:r>
        </a:p>
      </dsp:txBody>
      <dsp:txXfrm>
        <a:off x="6227978" y="1984905"/>
        <a:ext cx="2730341" cy="1317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1A0E7-D020-4EFB-ADD3-102C4E7B0AAC}">
      <dsp:nvSpPr>
        <dsp:cNvPr id="0" name=""/>
        <dsp:cNvSpPr/>
      </dsp:nvSpPr>
      <dsp:spPr>
        <a:xfrm>
          <a:off x="2915" y="946102"/>
          <a:ext cx="2842453" cy="8928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Language</a:t>
          </a:r>
        </a:p>
      </dsp:txBody>
      <dsp:txXfrm>
        <a:off x="2915" y="946102"/>
        <a:ext cx="2842453" cy="892800"/>
      </dsp:txXfrm>
    </dsp:sp>
    <dsp:sp modelId="{57BBF52B-17CE-4A20-B383-BCE84B3BF369}">
      <dsp:nvSpPr>
        <dsp:cNvPr id="0" name=""/>
        <dsp:cNvSpPr/>
      </dsp:nvSpPr>
      <dsp:spPr>
        <a:xfrm>
          <a:off x="2915" y="1838902"/>
          <a:ext cx="2842453" cy="1786995"/>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Median</a:t>
          </a:r>
        </a:p>
        <a:p>
          <a:pPr marL="285750" lvl="1" indent="-285750" algn="l" defTabSz="1377950">
            <a:lnSpc>
              <a:spcPct val="90000"/>
            </a:lnSpc>
            <a:spcBef>
              <a:spcPct val="0"/>
            </a:spcBef>
            <a:spcAft>
              <a:spcPct val="15000"/>
            </a:spcAft>
            <a:buChar char="•"/>
          </a:pPr>
          <a:r>
            <a:rPr lang="en-US" sz="3100" b="1" i="0" kern="1200" dirty="0" err="1"/>
            <a:t>Medean</a:t>
          </a:r>
          <a:r>
            <a:rPr lang="en-US" sz="3100" b="0" i="0" kern="1200" dirty="0"/>
            <a:t> / </a:t>
          </a:r>
          <a:r>
            <a:rPr lang="en-US" sz="3100" b="1" i="0" kern="1200" dirty="0"/>
            <a:t>Medic</a:t>
          </a:r>
          <a:endParaRPr lang="en-US" sz="3100" kern="1200" dirty="0"/>
        </a:p>
      </dsp:txBody>
      <dsp:txXfrm>
        <a:off x="2915" y="1838902"/>
        <a:ext cx="2842453" cy="1786995"/>
      </dsp:txXfrm>
    </dsp:sp>
    <dsp:sp modelId="{A8215469-3463-4D77-B87C-F3BE11F99AA6}">
      <dsp:nvSpPr>
        <dsp:cNvPr id="0" name=""/>
        <dsp:cNvSpPr/>
      </dsp:nvSpPr>
      <dsp:spPr>
        <a:xfrm>
          <a:off x="3243312" y="946102"/>
          <a:ext cx="2842453" cy="8928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Origin Country</a:t>
          </a:r>
        </a:p>
      </dsp:txBody>
      <dsp:txXfrm>
        <a:off x="3243312" y="946102"/>
        <a:ext cx="2842453" cy="892800"/>
      </dsp:txXfrm>
    </dsp:sp>
    <dsp:sp modelId="{23337524-0DBC-4332-AA7C-B6FA9059B108}">
      <dsp:nvSpPr>
        <dsp:cNvPr id="0" name=""/>
        <dsp:cNvSpPr/>
      </dsp:nvSpPr>
      <dsp:spPr>
        <a:xfrm>
          <a:off x="3243312" y="1838902"/>
          <a:ext cx="2842453" cy="1786995"/>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Median</a:t>
          </a:r>
        </a:p>
      </dsp:txBody>
      <dsp:txXfrm>
        <a:off x="3243312" y="1838902"/>
        <a:ext cx="2842453" cy="1786995"/>
      </dsp:txXfrm>
    </dsp:sp>
    <dsp:sp modelId="{25F1F902-0C89-4955-AF72-A03DC4BB6FC6}">
      <dsp:nvSpPr>
        <dsp:cNvPr id="0" name=""/>
        <dsp:cNvSpPr/>
      </dsp:nvSpPr>
      <dsp:spPr>
        <a:xfrm>
          <a:off x="6483709" y="946102"/>
          <a:ext cx="2842453" cy="8928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Present world</a:t>
          </a:r>
        </a:p>
      </dsp:txBody>
      <dsp:txXfrm>
        <a:off x="6483709" y="946102"/>
        <a:ext cx="2842453" cy="892800"/>
      </dsp:txXfrm>
    </dsp:sp>
    <dsp:sp modelId="{1BBCF446-FD2D-414C-81BF-D7723BDE6991}">
      <dsp:nvSpPr>
        <dsp:cNvPr id="0" name=""/>
        <dsp:cNvSpPr/>
      </dsp:nvSpPr>
      <dsp:spPr>
        <a:xfrm>
          <a:off x="6483709" y="1838902"/>
          <a:ext cx="2842453" cy="1786995"/>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i="0" kern="1200" dirty="0">
              <a:solidFill>
                <a:srgbClr val="C00000"/>
              </a:solidFill>
            </a:rPr>
            <a:t>Iran</a:t>
          </a:r>
          <a:endParaRPr lang="en-US" sz="3100" kern="1200" dirty="0"/>
        </a:p>
      </dsp:txBody>
      <dsp:txXfrm>
        <a:off x="6483709" y="1838902"/>
        <a:ext cx="2842453" cy="17869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1A0E7-D020-4EFB-ADD3-102C4E7B0AAC}">
      <dsp:nvSpPr>
        <dsp:cNvPr id="0" name=""/>
        <dsp:cNvSpPr/>
      </dsp:nvSpPr>
      <dsp:spPr>
        <a:xfrm>
          <a:off x="2915" y="1158840"/>
          <a:ext cx="2842453" cy="8928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Language</a:t>
          </a:r>
        </a:p>
      </dsp:txBody>
      <dsp:txXfrm>
        <a:off x="2915" y="1158840"/>
        <a:ext cx="2842453" cy="892800"/>
      </dsp:txXfrm>
    </dsp:sp>
    <dsp:sp modelId="{57BBF52B-17CE-4A20-B383-BCE84B3BF369}">
      <dsp:nvSpPr>
        <dsp:cNvPr id="0" name=""/>
        <dsp:cNvSpPr/>
      </dsp:nvSpPr>
      <dsp:spPr>
        <a:xfrm>
          <a:off x="2915" y="2051640"/>
          <a:ext cx="2842453" cy="136152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Elamite</a:t>
          </a:r>
        </a:p>
      </dsp:txBody>
      <dsp:txXfrm>
        <a:off x="2915" y="2051640"/>
        <a:ext cx="2842453" cy="1361520"/>
      </dsp:txXfrm>
    </dsp:sp>
    <dsp:sp modelId="{A8215469-3463-4D77-B87C-F3BE11F99AA6}">
      <dsp:nvSpPr>
        <dsp:cNvPr id="0" name=""/>
        <dsp:cNvSpPr/>
      </dsp:nvSpPr>
      <dsp:spPr>
        <a:xfrm>
          <a:off x="3243312" y="1158840"/>
          <a:ext cx="2842453" cy="8928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Origin Country</a:t>
          </a:r>
        </a:p>
      </dsp:txBody>
      <dsp:txXfrm>
        <a:off x="3243312" y="1158840"/>
        <a:ext cx="2842453" cy="892800"/>
      </dsp:txXfrm>
    </dsp:sp>
    <dsp:sp modelId="{23337524-0DBC-4332-AA7C-B6FA9059B108}">
      <dsp:nvSpPr>
        <dsp:cNvPr id="0" name=""/>
        <dsp:cNvSpPr/>
      </dsp:nvSpPr>
      <dsp:spPr>
        <a:xfrm>
          <a:off x="3243312" y="2051640"/>
          <a:ext cx="2842453" cy="136152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Elam</a:t>
          </a:r>
        </a:p>
      </dsp:txBody>
      <dsp:txXfrm>
        <a:off x="3243312" y="2051640"/>
        <a:ext cx="2842453" cy="1361520"/>
      </dsp:txXfrm>
    </dsp:sp>
    <dsp:sp modelId="{25F1F902-0C89-4955-AF72-A03DC4BB6FC6}">
      <dsp:nvSpPr>
        <dsp:cNvPr id="0" name=""/>
        <dsp:cNvSpPr/>
      </dsp:nvSpPr>
      <dsp:spPr>
        <a:xfrm>
          <a:off x="6483709" y="1158840"/>
          <a:ext cx="2842453" cy="8928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Present world</a:t>
          </a:r>
        </a:p>
      </dsp:txBody>
      <dsp:txXfrm>
        <a:off x="6483709" y="1158840"/>
        <a:ext cx="2842453" cy="892800"/>
      </dsp:txXfrm>
    </dsp:sp>
    <dsp:sp modelId="{1BBCF446-FD2D-414C-81BF-D7723BDE6991}">
      <dsp:nvSpPr>
        <dsp:cNvPr id="0" name=""/>
        <dsp:cNvSpPr/>
      </dsp:nvSpPr>
      <dsp:spPr>
        <a:xfrm>
          <a:off x="6483709" y="2051640"/>
          <a:ext cx="2842453" cy="136152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i="0" kern="1200" dirty="0">
              <a:solidFill>
                <a:srgbClr val="C00000"/>
              </a:solidFill>
            </a:rPr>
            <a:t>Iran</a:t>
          </a:r>
          <a:endParaRPr lang="en-US" sz="3100" kern="1200" dirty="0"/>
        </a:p>
      </dsp:txBody>
      <dsp:txXfrm>
        <a:off x="6483709" y="2051640"/>
        <a:ext cx="2842453" cy="1361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1A0E7-D020-4EFB-ADD3-102C4E7B0AAC}">
      <dsp:nvSpPr>
        <dsp:cNvPr id="0" name=""/>
        <dsp:cNvSpPr/>
      </dsp:nvSpPr>
      <dsp:spPr>
        <a:xfrm>
          <a:off x="3319" y="260460"/>
          <a:ext cx="3236118" cy="6912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Language</a:t>
          </a:r>
        </a:p>
      </dsp:txBody>
      <dsp:txXfrm>
        <a:off x="3319" y="260460"/>
        <a:ext cx="3236118" cy="691200"/>
      </dsp:txXfrm>
    </dsp:sp>
    <dsp:sp modelId="{57BBF52B-17CE-4A20-B383-BCE84B3BF369}">
      <dsp:nvSpPr>
        <dsp:cNvPr id="0" name=""/>
        <dsp:cNvSpPr/>
      </dsp:nvSpPr>
      <dsp:spPr>
        <a:xfrm>
          <a:off x="3319" y="951660"/>
          <a:ext cx="3236118" cy="335988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1" i="0" kern="1200" dirty="0"/>
            <a:t>Sumerian</a:t>
          </a:r>
          <a:r>
            <a:rPr lang="en-US" sz="2400" b="0" i="0" kern="1200" dirty="0"/>
            <a:t>, Akkadian (Babylonian + Assyrian), Amorite, and - later - Aramaic</a:t>
          </a:r>
          <a:endParaRPr lang="en-US" sz="2400" kern="1200" dirty="0"/>
        </a:p>
      </dsp:txBody>
      <dsp:txXfrm>
        <a:off x="3319" y="951660"/>
        <a:ext cx="3236118" cy="3359880"/>
      </dsp:txXfrm>
    </dsp:sp>
    <dsp:sp modelId="{A8215469-3463-4D77-B87C-F3BE11F99AA6}">
      <dsp:nvSpPr>
        <dsp:cNvPr id="0" name=""/>
        <dsp:cNvSpPr/>
      </dsp:nvSpPr>
      <dsp:spPr>
        <a:xfrm>
          <a:off x="3692494" y="260460"/>
          <a:ext cx="3236118" cy="6912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Origin Country</a:t>
          </a:r>
        </a:p>
      </dsp:txBody>
      <dsp:txXfrm>
        <a:off x="3692494" y="260460"/>
        <a:ext cx="3236118" cy="691200"/>
      </dsp:txXfrm>
    </dsp:sp>
    <dsp:sp modelId="{23337524-0DBC-4332-AA7C-B6FA9059B108}">
      <dsp:nvSpPr>
        <dsp:cNvPr id="0" name=""/>
        <dsp:cNvSpPr/>
      </dsp:nvSpPr>
      <dsp:spPr>
        <a:xfrm>
          <a:off x="3692494" y="951660"/>
          <a:ext cx="3236118" cy="335988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Mesopotamia</a:t>
          </a:r>
        </a:p>
      </dsp:txBody>
      <dsp:txXfrm>
        <a:off x="3692494" y="951660"/>
        <a:ext cx="3236118" cy="3359880"/>
      </dsp:txXfrm>
    </dsp:sp>
    <dsp:sp modelId="{25F1F902-0C89-4955-AF72-A03DC4BB6FC6}">
      <dsp:nvSpPr>
        <dsp:cNvPr id="0" name=""/>
        <dsp:cNvSpPr/>
      </dsp:nvSpPr>
      <dsp:spPr>
        <a:xfrm>
          <a:off x="7381670" y="260460"/>
          <a:ext cx="3236118" cy="6912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Present world</a:t>
          </a:r>
        </a:p>
      </dsp:txBody>
      <dsp:txXfrm>
        <a:off x="7381670" y="260460"/>
        <a:ext cx="3236118" cy="691200"/>
      </dsp:txXfrm>
    </dsp:sp>
    <dsp:sp modelId="{1BBCF446-FD2D-414C-81BF-D7723BDE6991}">
      <dsp:nvSpPr>
        <dsp:cNvPr id="0" name=""/>
        <dsp:cNvSpPr/>
      </dsp:nvSpPr>
      <dsp:spPr>
        <a:xfrm>
          <a:off x="7381670" y="951660"/>
          <a:ext cx="3236118" cy="335988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a:t>most of </a:t>
          </a:r>
          <a:r>
            <a:rPr lang="en-US" sz="2400" b="0" i="0" kern="1200" dirty="0">
              <a:hlinkClick xmlns:r="http://schemas.openxmlformats.org/officeDocument/2006/relationships" r:id="rId1" tooltip="Iraq"/>
            </a:rPr>
            <a:t>Iraq</a:t>
          </a:r>
          <a:r>
            <a:rPr lang="en-US" sz="2400" b="0" i="0" kern="1200" dirty="0"/>
            <a:t> plus </a:t>
          </a:r>
          <a:r>
            <a:rPr lang="en-US" sz="2400" b="0" i="0" kern="1200" dirty="0">
              <a:hlinkClick xmlns:r="http://schemas.openxmlformats.org/officeDocument/2006/relationships" r:id="rId2" tooltip="Kuwait"/>
            </a:rPr>
            <a:t>Kuwait</a:t>
          </a:r>
          <a:r>
            <a:rPr lang="en-US" sz="2400" b="0" i="0" kern="1200" dirty="0"/>
            <a:t>, the eastern parts of </a:t>
          </a:r>
          <a:r>
            <a:rPr lang="en-US" sz="2400" b="0" i="0" kern="1200" dirty="0">
              <a:hlinkClick xmlns:r="http://schemas.openxmlformats.org/officeDocument/2006/relationships" r:id="rId3" tooltip="Syria"/>
            </a:rPr>
            <a:t>Syria</a:t>
          </a:r>
          <a:r>
            <a:rPr lang="en-US" sz="2400" b="0" i="0" kern="1200" dirty="0"/>
            <a:t>, Southeastern </a:t>
          </a:r>
          <a:r>
            <a:rPr lang="en-US" sz="2400" b="0" i="0" kern="1200" dirty="0">
              <a:hlinkClick xmlns:r="http://schemas.openxmlformats.org/officeDocument/2006/relationships" r:id="rId4" tooltip="Turkey"/>
            </a:rPr>
            <a:t>Turkey</a:t>
          </a:r>
          <a:r>
            <a:rPr lang="en-US" sz="2400" b="0" i="0" kern="1200" dirty="0"/>
            <a:t>, and regions along the </a:t>
          </a:r>
          <a:r>
            <a:rPr lang="en-US" sz="2400" b="0" i="0" kern="1200" dirty="0">
              <a:hlinkClick xmlns:r="http://schemas.openxmlformats.org/officeDocument/2006/relationships" r:id="rId5" tooltip="Syria–Turkey border"/>
            </a:rPr>
            <a:t>Turkish-Syrian</a:t>
          </a:r>
          <a:r>
            <a:rPr lang="en-US" sz="2400" b="0" i="0" kern="1200" dirty="0"/>
            <a:t> and </a:t>
          </a:r>
          <a:r>
            <a:rPr lang="en-US" sz="2400" b="0" i="0" kern="1200" dirty="0">
              <a:hlinkClick xmlns:r="http://schemas.openxmlformats.org/officeDocument/2006/relationships" r:id="rId6" tooltip="Iran–Iraq border"/>
            </a:rPr>
            <a:t>Iran–Iraq borders</a:t>
          </a:r>
          <a:r>
            <a:rPr lang="en-US" sz="2400" b="0" i="0" kern="1200" dirty="0"/>
            <a:t>.</a:t>
          </a:r>
          <a:endParaRPr lang="en-US" sz="2400" kern="1200" dirty="0"/>
        </a:p>
      </dsp:txBody>
      <dsp:txXfrm>
        <a:off x="7381670" y="951660"/>
        <a:ext cx="3236118" cy="3359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1A0E7-D020-4EFB-ADD3-102C4E7B0AAC}">
      <dsp:nvSpPr>
        <dsp:cNvPr id="0" name=""/>
        <dsp:cNvSpPr/>
      </dsp:nvSpPr>
      <dsp:spPr>
        <a:xfrm>
          <a:off x="2800" y="1424047"/>
          <a:ext cx="2730341" cy="4032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Language</a:t>
          </a:r>
        </a:p>
      </dsp:txBody>
      <dsp:txXfrm>
        <a:off x="2800" y="1424047"/>
        <a:ext cx="2730341" cy="403200"/>
      </dsp:txXfrm>
    </dsp:sp>
    <dsp:sp modelId="{57BBF52B-17CE-4A20-B383-BCE84B3BF369}">
      <dsp:nvSpPr>
        <dsp:cNvPr id="0" name=""/>
        <dsp:cNvSpPr/>
      </dsp:nvSpPr>
      <dsp:spPr>
        <a:xfrm>
          <a:off x="2800" y="1827247"/>
          <a:ext cx="2730341" cy="1172115"/>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1" i="0" kern="1200" dirty="0"/>
            <a:t>Semitic Aramaic</a:t>
          </a:r>
          <a:r>
            <a:rPr lang="en-US" sz="1400" b="0" i="0" kern="1200" dirty="0"/>
            <a:t> and </a:t>
          </a:r>
          <a:r>
            <a:rPr lang="en-US" sz="1400" b="1" i="0" kern="1200" dirty="0"/>
            <a:t>Hebrew</a:t>
          </a:r>
          <a:r>
            <a:rPr lang="en-US" sz="1400" b="0" i="0" kern="1200" dirty="0"/>
            <a:t> languages as well as </a:t>
          </a:r>
          <a:r>
            <a:rPr lang="en-US" sz="1400" b="1" i="0" kern="1200" dirty="0"/>
            <a:t>Greek</a:t>
          </a:r>
          <a:r>
            <a:rPr lang="en-US" sz="1400" b="0" i="0" kern="1200" dirty="0"/>
            <a:t>, with </a:t>
          </a:r>
          <a:r>
            <a:rPr lang="en-US" sz="1400" b="1" i="0" kern="1200" dirty="0"/>
            <a:t>Aramaic</a:t>
          </a:r>
          <a:r>
            <a:rPr lang="en-US" sz="1400" b="0" i="0" kern="1200" dirty="0"/>
            <a:t> being the predominant language</a:t>
          </a:r>
          <a:endParaRPr lang="en-US" sz="1400" kern="1200" dirty="0"/>
        </a:p>
      </dsp:txBody>
      <dsp:txXfrm>
        <a:off x="2800" y="1827247"/>
        <a:ext cx="2730341" cy="1172115"/>
      </dsp:txXfrm>
    </dsp:sp>
    <dsp:sp modelId="{A8215469-3463-4D77-B87C-F3BE11F99AA6}">
      <dsp:nvSpPr>
        <dsp:cNvPr id="0" name=""/>
        <dsp:cNvSpPr/>
      </dsp:nvSpPr>
      <dsp:spPr>
        <a:xfrm>
          <a:off x="3115389" y="1424047"/>
          <a:ext cx="2730341" cy="4032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Origin Country</a:t>
          </a:r>
        </a:p>
      </dsp:txBody>
      <dsp:txXfrm>
        <a:off x="3115389" y="1424047"/>
        <a:ext cx="2730341" cy="403200"/>
      </dsp:txXfrm>
    </dsp:sp>
    <dsp:sp modelId="{23337524-0DBC-4332-AA7C-B6FA9059B108}">
      <dsp:nvSpPr>
        <dsp:cNvPr id="0" name=""/>
        <dsp:cNvSpPr/>
      </dsp:nvSpPr>
      <dsp:spPr>
        <a:xfrm>
          <a:off x="3115389" y="1827247"/>
          <a:ext cx="2730341" cy="1172115"/>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Judea</a:t>
          </a:r>
        </a:p>
      </dsp:txBody>
      <dsp:txXfrm>
        <a:off x="3115389" y="1827247"/>
        <a:ext cx="2730341" cy="1172115"/>
      </dsp:txXfrm>
    </dsp:sp>
    <dsp:sp modelId="{25F1F902-0C89-4955-AF72-A03DC4BB6FC6}">
      <dsp:nvSpPr>
        <dsp:cNvPr id="0" name=""/>
        <dsp:cNvSpPr/>
      </dsp:nvSpPr>
      <dsp:spPr>
        <a:xfrm>
          <a:off x="6227978" y="1424047"/>
          <a:ext cx="2730341" cy="4032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Present world</a:t>
          </a:r>
        </a:p>
      </dsp:txBody>
      <dsp:txXfrm>
        <a:off x="6227978" y="1424047"/>
        <a:ext cx="2730341" cy="403200"/>
      </dsp:txXfrm>
    </dsp:sp>
    <dsp:sp modelId="{1BBCF446-FD2D-414C-81BF-D7723BDE6991}">
      <dsp:nvSpPr>
        <dsp:cNvPr id="0" name=""/>
        <dsp:cNvSpPr/>
      </dsp:nvSpPr>
      <dsp:spPr>
        <a:xfrm>
          <a:off x="6227978" y="1827247"/>
          <a:ext cx="2730341" cy="1172115"/>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kern="1200" dirty="0"/>
            <a:t>modern-day name of the mountainous southern part of </a:t>
          </a:r>
          <a:r>
            <a:rPr lang="en-US" sz="1400" b="0" i="0" kern="1200" dirty="0">
              <a:hlinkClick xmlns:r="http://schemas.openxmlformats.org/officeDocument/2006/relationships" r:id="rId1" tooltip="Canaan"/>
            </a:rPr>
            <a:t>Canaan</a:t>
          </a:r>
          <a:r>
            <a:rPr lang="en-US" sz="1400" b="0" i="0" kern="1200" dirty="0"/>
            <a:t>-</a:t>
          </a:r>
          <a:r>
            <a:rPr lang="en-US" sz="1400" b="0" i="0" kern="1200" dirty="0">
              <a:hlinkClick xmlns:r="http://schemas.openxmlformats.org/officeDocument/2006/relationships" r:id="rId2" tooltip="Israel"/>
            </a:rPr>
            <a:t>Israel</a:t>
          </a:r>
          <a:endParaRPr lang="en-US" sz="1400" kern="1200" dirty="0"/>
        </a:p>
      </dsp:txBody>
      <dsp:txXfrm>
        <a:off x="6227978" y="1827247"/>
        <a:ext cx="2730341" cy="11721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1A0E7-D020-4EFB-ADD3-102C4E7B0AAC}">
      <dsp:nvSpPr>
        <dsp:cNvPr id="0" name=""/>
        <dsp:cNvSpPr/>
      </dsp:nvSpPr>
      <dsp:spPr>
        <a:xfrm>
          <a:off x="2800" y="1424047"/>
          <a:ext cx="2730341" cy="4032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Language</a:t>
          </a:r>
        </a:p>
      </dsp:txBody>
      <dsp:txXfrm>
        <a:off x="2800" y="1424047"/>
        <a:ext cx="2730341" cy="403200"/>
      </dsp:txXfrm>
    </dsp:sp>
    <dsp:sp modelId="{57BBF52B-17CE-4A20-B383-BCE84B3BF369}">
      <dsp:nvSpPr>
        <dsp:cNvPr id="0" name=""/>
        <dsp:cNvSpPr/>
      </dsp:nvSpPr>
      <dsp:spPr>
        <a:xfrm>
          <a:off x="2800" y="1827247"/>
          <a:ext cx="2730341" cy="1172115"/>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1" i="0" kern="1200" dirty="0"/>
            <a:t>Semitic Aramaic</a:t>
          </a:r>
          <a:r>
            <a:rPr lang="en-US" sz="1400" b="0" i="0" kern="1200" dirty="0"/>
            <a:t> and </a:t>
          </a:r>
          <a:r>
            <a:rPr lang="en-US" sz="1400" b="1" i="0" kern="1200" dirty="0"/>
            <a:t>Hebrew</a:t>
          </a:r>
          <a:r>
            <a:rPr lang="en-US" sz="1400" b="0" i="0" kern="1200" dirty="0"/>
            <a:t> languages as well as </a:t>
          </a:r>
          <a:r>
            <a:rPr lang="en-US" sz="1400" b="1" i="0" kern="1200" dirty="0"/>
            <a:t>Greek</a:t>
          </a:r>
          <a:r>
            <a:rPr lang="en-US" sz="1400" b="0" i="0" kern="1200" dirty="0"/>
            <a:t>, with </a:t>
          </a:r>
          <a:r>
            <a:rPr lang="en-US" sz="1400" b="1" i="0" kern="1200" dirty="0"/>
            <a:t>Aramaic</a:t>
          </a:r>
          <a:r>
            <a:rPr lang="en-US" sz="1400" b="0" i="0" kern="1200" dirty="0"/>
            <a:t> being the predominant language</a:t>
          </a:r>
          <a:endParaRPr lang="en-US" sz="1400" kern="1200" dirty="0"/>
        </a:p>
      </dsp:txBody>
      <dsp:txXfrm>
        <a:off x="2800" y="1827247"/>
        <a:ext cx="2730341" cy="1172115"/>
      </dsp:txXfrm>
    </dsp:sp>
    <dsp:sp modelId="{A8215469-3463-4D77-B87C-F3BE11F99AA6}">
      <dsp:nvSpPr>
        <dsp:cNvPr id="0" name=""/>
        <dsp:cNvSpPr/>
      </dsp:nvSpPr>
      <dsp:spPr>
        <a:xfrm>
          <a:off x="3115389" y="1424047"/>
          <a:ext cx="2730341" cy="4032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Origin Country</a:t>
          </a:r>
        </a:p>
      </dsp:txBody>
      <dsp:txXfrm>
        <a:off x="3115389" y="1424047"/>
        <a:ext cx="2730341" cy="403200"/>
      </dsp:txXfrm>
    </dsp:sp>
    <dsp:sp modelId="{23337524-0DBC-4332-AA7C-B6FA9059B108}">
      <dsp:nvSpPr>
        <dsp:cNvPr id="0" name=""/>
        <dsp:cNvSpPr/>
      </dsp:nvSpPr>
      <dsp:spPr>
        <a:xfrm>
          <a:off x="3115389" y="1827247"/>
          <a:ext cx="2730341" cy="1172115"/>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Judea</a:t>
          </a:r>
        </a:p>
      </dsp:txBody>
      <dsp:txXfrm>
        <a:off x="3115389" y="1827247"/>
        <a:ext cx="2730341" cy="1172115"/>
      </dsp:txXfrm>
    </dsp:sp>
    <dsp:sp modelId="{25F1F902-0C89-4955-AF72-A03DC4BB6FC6}">
      <dsp:nvSpPr>
        <dsp:cNvPr id="0" name=""/>
        <dsp:cNvSpPr/>
      </dsp:nvSpPr>
      <dsp:spPr>
        <a:xfrm>
          <a:off x="6227978" y="1424047"/>
          <a:ext cx="2730341" cy="4032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Present world</a:t>
          </a:r>
        </a:p>
      </dsp:txBody>
      <dsp:txXfrm>
        <a:off x="6227978" y="1424047"/>
        <a:ext cx="2730341" cy="403200"/>
      </dsp:txXfrm>
    </dsp:sp>
    <dsp:sp modelId="{1BBCF446-FD2D-414C-81BF-D7723BDE6991}">
      <dsp:nvSpPr>
        <dsp:cNvPr id="0" name=""/>
        <dsp:cNvSpPr/>
      </dsp:nvSpPr>
      <dsp:spPr>
        <a:xfrm>
          <a:off x="6227978" y="1827247"/>
          <a:ext cx="2730341" cy="1172115"/>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kern="1200" dirty="0"/>
            <a:t>modern-day name of the mountainous southern part of </a:t>
          </a:r>
          <a:r>
            <a:rPr lang="en-US" sz="1400" b="0" i="0" kern="1200" dirty="0">
              <a:hlinkClick xmlns:r="http://schemas.openxmlformats.org/officeDocument/2006/relationships" r:id="rId1" tooltip="Canaan"/>
            </a:rPr>
            <a:t>Canaan</a:t>
          </a:r>
          <a:r>
            <a:rPr lang="en-US" sz="1400" b="0" i="0" kern="1200" dirty="0"/>
            <a:t>-</a:t>
          </a:r>
          <a:r>
            <a:rPr lang="en-US" sz="1400" b="0" i="0" kern="1200" dirty="0">
              <a:hlinkClick xmlns:r="http://schemas.openxmlformats.org/officeDocument/2006/relationships" r:id="rId2" tooltip="Israel"/>
            </a:rPr>
            <a:t>Israel</a:t>
          </a:r>
          <a:endParaRPr lang="en-US" sz="1400" kern="1200" dirty="0"/>
        </a:p>
      </dsp:txBody>
      <dsp:txXfrm>
        <a:off x="6227978" y="1827247"/>
        <a:ext cx="2730341" cy="11721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1A0E7-D020-4EFB-ADD3-102C4E7B0AAC}">
      <dsp:nvSpPr>
        <dsp:cNvPr id="0" name=""/>
        <dsp:cNvSpPr/>
      </dsp:nvSpPr>
      <dsp:spPr>
        <a:xfrm>
          <a:off x="2800" y="1120905"/>
          <a:ext cx="2730341"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Language</a:t>
          </a:r>
        </a:p>
      </dsp:txBody>
      <dsp:txXfrm>
        <a:off x="2800" y="1120905"/>
        <a:ext cx="2730341" cy="864000"/>
      </dsp:txXfrm>
    </dsp:sp>
    <dsp:sp modelId="{57BBF52B-17CE-4A20-B383-BCE84B3BF369}">
      <dsp:nvSpPr>
        <dsp:cNvPr id="0" name=""/>
        <dsp:cNvSpPr/>
      </dsp:nvSpPr>
      <dsp:spPr>
        <a:xfrm>
          <a:off x="2800" y="1984905"/>
          <a:ext cx="2730341" cy="13176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b="1" i="0" kern="1200" dirty="0"/>
            <a:t>Greek</a:t>
          </a:r>
          <a:endParaRPr lang="en-US" sz="3000" kern="1200" dirty="0"/>
        </a:p>
      </dsp:txBody>
      <dsp:txXfrm>
        <a:off x="2800" y="1984905"/>
        <a:ext cx="2730341" cy="1317600"/>
      </dsp:txXfrm>
    </dsp:sp>
    <dsp:sp modelId="{A8215469-3463-4D77-B87C-F3BE11F99AA6}">
      <dsp:nvSpPr>
        <dsp:cNvPr id="0" name=""/>
        <dsp:cNvSpPr/>
      </dsp:nvSpPr>
      <dsp:spPr>
        <a:xfrm>
          <a:off x="3115389" y="1120905"/>
          <a:ext cx="2730341"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Origin Country</a:t>
          </a:r>
        </a:p>
      </dsp:txBody>
      <dsp:txXfrm>
        <a:off x="3115389" y="1120905"/>
        <a:ext cx="2730341" cy="864000"/>
      </dsp:txXfrm>
    </dsp:sp>
    <dsp:sp modelId="{23337524-0DBC-4332-AA7C-B6FA9059B108}">
      <dsp:nvSpPr>
        <dsp:cNvPr id="0" name=""/>
        <dsp:cNvSpPr/>
      </dsp:nvSpPr>
      <dsp:spPr>
        <a:xfrm>
          <a:off x="3115389" y="1984905"/>
          <a:ext cx="2730341" cy="13176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Pontus ( Anatolia)</a:t>
          </a:r>
        </a:p>
      </dsp:txBody>
      <dsp:txXfrm>
        <a:off x="3115389" y="1984905"/>
        <a:ext cx="2730341" cy="1317600"/>
      </dsp:txXfrm>
    </dsp:sp>
    <dsp:sp modelId="{25F1F902-0C89-4955-AF72-A03DC4BB6FC6}">
      <dsp:nvSpPr>
        <dsp:cNvPr id="0" name=""/>
        <dsp:cNvSpPr/>
      </dsp:nvSpPr>
      <dsp:spPr>
        <a:xfrm>
          <a:off x="6227978" y="1120905"/>
          <a:ext cx="2730341"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Present world</a:t>
          </a:r>
        </a:p>
      </dsp:txBody>
      <dsp:txXfrm>
        <a:off x="6227978" y="1120905"/>
        <a:ext cx="2730341" cy="864000"/>
      </dsp:txXfrm>
    </dsp:sp>
    <dsp:sp modelId="{1BBCF446-FD2D-414C-81BF-D7723BDE6991}">
      <dsp:nvSpPr>
        <dsp:cNvPr id="0" name=""/>
        <dsp:cNvSpPr/>
      </dsp:nvSpPr>
      <dsp:spPr>
        <a:xfrm>
          <a:off x="6227978" y="1984905"/>
          <a:ext cx="2730341" cy="13176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Turkey</a:t>
          </a:r>
        </a:p>
      </dsp:txBody>
      <dsp:txXfrm>
        <a:off x="6227978" y="1984905"/>
        <a:ext cx="2730341" cy="1317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1A0E7-D020-4EFB-ADD3-102C4E7B0AAC}">
      <dsp:nvSpPr>
        <dsp:cNvPr id="0" name=""/>
        <dsp:cNvSpPr/>
      </dsp:nvSpPr>
      <dsp:spPr>
        <a:xfrm>
          <a:off x="2800" y="1120905"/>
          <a:ext cx="2730341"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Language</a:t>
          </a:r>
        </a:p>
      </dsp:txBody>
      <dsp:txXfrm>
        <a:off x="2800" y="1120905"/>
        <a:ext cx="2730341" cy="864000"/>
      </dsp:txXfrm>
    </dsp:sp>
    <dsp:sp modelId="{57BBF52B-17CE-4A20-B383-BCE84B3BF369}">
      <dsp:nvSpPr>
        <dsp:cNvPr id="0" name=""/>
        <dsp:cNvSpPr/>
      </dsp:nvSpPr>
      <dsp:spPr>
        <a:xfrm>
          <a:off x="2800" y="1984905"/>
          <a:ext cx="2730341" cy="13176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b="1" i="0" kern="1200" dirty="0"/>
            <a:t>Ancient Greek</a:t>
          </a:r>
          <a:endParaRPr lang="en-US" sz="3000" kern="1200" dirty="0"/>
        </a:p>
      </dsp:txBody>
      <dsp:txXfrm>
        <a:off x="2800" y="1984905"/>
        <a:ext cx="2730341" cy="1317600"/>
      </dsp:txXfrm>
    </dsp:sp>
    <dsp:sp modelId="{A8215469-3463-4D77-B87C-F3BE11F99AA6}">
      <dsp:nvSpPr>
        <dsp:cNvPr id="0" name=""/>
        <dsp:cNvSpPr/>
      </dsp:nvSpPr>
      <dsp:spPr>
        <a:xfrm>
          <a:off x="3115389" y="1120905"/>
          <a:ext cx="2730341"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Origin Country</a:t>
          </a:r>
        </a:p>
      </dsp:txBody>
      <dsp:txXfrm>
        <a:off x="3115389" y="1120905"/>
        <a:ext cx="2730341" cy="864000"/>
      </dsp:txXfrm>
    </dsp:sp>
    <dsp:sp modelId="{23337524-0DBC-4332-AA7C-B6FA9059B108}">
      <dsp:nvSpPr>
        <dsp:cNvPr id="0" name=""/>
        <dsp:cNvSpPr/>
      </dsp:nvSpPr>
      <dsp:spPr>
        <a:xfrm>
          <a:off x="3115389" y="1984905"/>
          <a:ext cx="2730341" cy="13176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Pamphylia</a:t>
          </a:r>
          <a:endParaRPr lang="en-US" sz="3000" kern="1200" dirty="0"/>
        </a:p>
      </dsp:txBody>
      <dsp:txXfrm>
        <a:off x="3115389" y="1984905"/>
        <a:ext cx="2730341" cy="1317600"/>
      </dsp:txXfrm>
    </dsp:sp>
    <dsp:sp modelId="{25F1F902-0C89-4955-AF72-A03DC4BB6FC6}">
      <dsp:nvSpPr>
        <dsp:cNvPr id="0" name=""/>
        <dsp:cNvSpPr/>
      </dsp:nvSpPr>
      <dsp:spPr>
        <a:xfrm>
          <a:off x="6227978" y="1120905"/>
          <a:ext cx="2730341"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Present world</a:t>
          </a:r>
        </a:p>
      </dsp:txBody>
      <dsp:txXfrm>
        <a:off x="6227978" y="1120905"/>
        <a:ext cx="2730341" cy="864000"/>
      </dsp:txXfrm>
    </dsp:sp>
    <dsp:sp modelId="{1BBCF446-FD2D-414C-81BF-D7723BDE6991}">
      <dsp:nvSpPr>
        <dsp:cNvPr id="0" name=""/>
        <dsp:cNvSpPr/>
      </dsp:nvSpPr>
      <dsp:spPr>
        <a:xfrm>
          <a:off x="6227978" y="1984905"/>
          <a:ext cx="2730341" cy="13176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Turkey</a:t>
          </a:r>
        </a:p>
      </dsp:txBody>
      <dsp:txXfrm>
        <a:off x="6227978" y="1984905"/>
        <a:ext cx="2730341" cy="13176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1A0E7-D020-4EFB-ADD3-102C4E7B0AAC}">
      <dsp:nvSpPr>
        <dsp:cNvPr id="0" name=""/>
        <dsp:cNvSpPr/>
      </dsp:nvSpPr>
      <dsp:spPr>
        <a:xfrm>
          <a:off x="2800" y="1120905"/>
          <a:ext cx="2730341"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Language</a:t>
          </a:r>
        </a:p>
      </dsp:txBody>
      <dsp:txXfrm>
        <a:off x="2800" y="1120905"/>
        <a:ext cx="2730341" cy="864000"/>
      </dsp:txXfrm>
    </dsp:sp>
    <dsp:sp modelId="{57BBF52B-17CE-4A20-B383-BCE84B3BF369}">
      <dsp:nvSpPr>
        <dsp:cNvPr id="0" name=""/>
        <dsp:cNvSpPr/>
      </dsp:nvSpPr>
      <dsp:spPr>
        <a:xfrm>
          <a:off x="2800" y="1984905"/>
          <a:ext cx="2730341" cy="13176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b="1" i="0" kern="1200" dirty="0"/>
            <a:t>Ancient Greek</a:t>
          </a:r>
          <a:endParaRPr lang="en-US" sz="3000" kern="1200" dirty="0"/>
        </a:p>
      </dsp:txBody>
      <dsp:txXfrm>
        <a:off x="2800" y="1984905"/>
        <a:ext cx="2730341" cy="1317600"/>
      </dsp:txXfrm>
    </dsp:sp>
    <dsp:sp modelId="{A8215469-3463-4D77-B87C-F3BE11F99AA6}">
      <dsp:nvSpPr>
        <dsp:cNvPr id="0" name=""/>
        <dsp:cNvSpPr/>
      </dsp:nvSpPr>
      <dsp:spPr>
        <a:xfrm>
          <a:off x="3115389" y="1120905"/>
          <a:ext cx="2730341"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Origin Country</a:t>
          </a:r>
        </a:p>
      </dsp:txBody>
      <dsp:txXfrm>
        <a:off x="3115389" y="1120905"/>
        <a:ext cx="2730341" cy="864000"/>
      </dsp:txXfrm>
    </dsp:sp>
    <dsp:sp modelId="{23337524-0DBC-4332-AA7C-B6FA9059B108}">
      <dsp:nvSpPr>
        <dsp:cNvPr id="0" name=""/>
        <dsp:cNvSpPr/>
      </dsp:nvSpPr>
      <dsp:spPr>
        <a:xfrm>
          <a:off x="3115389" y="1984905"/>
          <a:ext cx="2730341" cy="13176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Pamphylia</a:t>
          </a:r>
          <a:endParaRPr lang="en-US" sz="3000" kern="1200" dirty="0"/>
        </a:p>
      </dsp:txBody>
      <dsp:txXfrm>
        <a:off x="3115389" y="1984905"/>
        <a:ext cx="2730341" cy="1317600"/>
      </dsp:txXfrm>
    </dsp:sp>
    <dsp:sp modelId="{25F1F902-0C89-4955-AF72-A03DC4BB6FC6}">
      <dsp:nvSpPr>
        <dsp:cNvPr id="0" name=""/>
        <dsp:cNvSpPr/>
      </dsp:nvSpPr>
      <dsp:spPr>
        <a:xfrm>
          <a:off x="6227978" y="1120905"/>
          <a:ext cx="2730341"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Present world</a:t>
          </a:r>
        </a:p>
      </dsp:txBody>
      <dsp:txXfrm>
        <a:off x="6227978" y="1120905"/>
        <a:ext cx="2730341" cy="864000"/>
      </dsp:txXfrm>
    </dsp:sp>
    <dsp:sp modelId="{1BBCF446-FD2D-414C-81BF-D7723BDE6991}">
      <dsp:nvSpPr>
        <dsp:cNvPr id="0" name=""/>
        <dsp:cNvSpPr/>
      </dsp:nvSpPr>
      <dsp:spPr>
        <a:xfrm>
          <a:off x="6227978" y="1984905"/>
          <a:ext cx="2730341" cy="13176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Turkey</a:t>
          </a:r>
        </a:p>
      </dsp:txBody>
      <dsp:txXfrm>
        <a:off x="6227978" y="1984905"/>
        <a:ext cx="2730341" cy="13176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02-Jun-17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02-Jun-17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02-Jun-17</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02-Jun-17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02-Jun-17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02-Jun-17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02-Jun-17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02-Jun-17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02-Jun-17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02-Jun-17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02-Jun-17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02-Jun-17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02-Jun-17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02-Jun-17</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2.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2.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9.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en-US" dirty="0"/>
              <a:t>Languages of acts 2</a:t>
            </a:r>
          </a:p>
        </p:txBody>
      </p:sp>
      <p:sp>
        <p:nvSpPr>
          <p:cNvPr id="7" name="Subtitle 6"/>
          <p:cNvSpPr>
            <a:spLocks noGrp="1"/>
          </p:cNvSpPr>
          <p:nvPr>
            <p:ph type="subTitle" idx="1"/>
          </p:nvPr>
        </p:nvSpPr>
        <p:spPr/>
        <p:txBody>
          <a:bodyPr/>
          <a:lstStyle/>
          <a:p>
            <a:r>
              <a:rPr lang="en-US" dirty="0"/>
              <a:t>Outpouring of the Holy Ghost</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Elamites</a:t>
            </a:r>
          </a:p>
        </p:txBody>
      </p:sp>
      <p:sp>
        <p:nvSpPr>
          <p:cNvPr id="3" name="Subtitle 2"/>
          <p:cNvSpPr>
            <a:spLocks noGrp="1"/>
          </p:cNvSpPr>
          <p:nvPr>
            <p:ph type="body" idx="1"/>
          </p:nvPr>
        </p:nvSpPr>
        <p:spPr/>
        <p:txBody>
          <a:bodyPr/>
          <a:lstStyle/>
          <a:p>
            <a:r>
              <a:rPr lang="en-US" dirty="0"/>
              <a:t>Language, Olden and Present</a:t>
            </a:r>
          </a:p>
        </p:txBody>
      </p:sp>
    </p:spTree>
    <p:extLst>
      <p:ext uri="{BB962C8B-B14F-4D97-AF65-F5344CB8AC3E}">
        <p14:creationId xmlns:p14="http://schemas.microsoft.com/office/powerpoint/2010/main" val="185577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Elamites (Acts 2:10) </a:t>
            </a:r>
            <a:r>
              <a:rPr lang="en-US" dirty="0">
                <a:solidFill>
                  <a:srgbClr val="C00000"/>
                </a:solidFill>
              </a:rPr>
              <a:t>2800 to 550 BC</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0649551"/>
              </p:ext>
            </p:extLst>
          </p:nvPr>
        </p:nvGraphicFramePr>
        <p:xfrm>
          <a:off x="0" y="1428750"/>
          <a:ext cx="932907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Rounded Corners 6"/>
          <p:cNvSpPr/>
          <p:nvPr/>
        </p:nvSpPr>
        <p:spPr>
          <a:xfrm>
            <a:off x="1814732" y="5602508"/>
            <a:ext cx="6991643" cy="882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Elamite is an extinct language spoken by the ancient Elamites. Elamite was a language used in present-day south-western Iran from 2800 to 550 BC</a:t>
            </a:r>
          </a:p>
        </p:txBody>
      </p:sp>
      <p:pic>
        <p:nvPicPr>
          <p:cNvPr id="3" name="Picture 2"/>
          <p:cNvPicPr>
            <a:picLocks noChangeAspect="1"/>
          </p:cNvPicPr>
          <p:nvPr/>
        </p:nvPicPr>
        <p:blipFill>
          <a:blip r:embed="rId7"/>
          <a:stretch>
            <a:fillRect/>
          </a:stretch>
        </p:blipFill>
        <p:spPr>
          <a:xfrm>
            <a:off x="9353550" y="3240308"/>
            <a:ext cx="2838450" cy="2362200"/>
          </a:xfrm>
          <a:prstGeom prst="rect">
            <a:avLst/>
          </a:prstGeom>
        </p:spPr>
      </p:pic>
    </p:spTree>
    <p:extLst>
      <p:ext uri="{BB962C8B-B14F-4D97-AF65-F5344CB8AC3E}">
        <p14:creationId xmlns:p14="http://schemas.microsoft.com/office/powerpoint/2010/main" val="332803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Ancient Elam in the modern era </a:t>
            </a:r>
          </a:p>
        </p:txBody>
      </p:sp>
      <p:pic>
        <p:nvPicPr>
          <p:cNvPr id="4" name="Content Placeholder 3"/>
          <p:cNvPicPr>
            <a:picLocks noGrp="1" noChangeAspect="1"/>
          </p:cNvPicPr>
          <p:nvPr>
            <p:ph idx="1"/>
          </p:nvPr>
        </p:nvPicPr>
        <p:blipFill>
          <a:blip r:embed="rId2"/>
          <a:stretch>
            <a:fillRect/>
          </a:stretch>
        </p:blipFill>
        <p:spPr>
          <a:xfrm>
            <a:off x="3390900" y="1885950"/>
            <a:ext cx="5410200" cy="4000500"/>
          </a:xfrm>
          <a:prstGeom prst="rect">
            <a:avLst/>
          </a:prstGeom>
        </p:spPr>
      </p:pic>
    </p:spTree>
    <p:extLst>
      <p:ext uri="{BB962C8B-B14F-4D97-AF65-F5344CB8AC3E}">
        <p14:creationId xmlns:p14="http://schemas.microsoft.com/office/powerpoint/2010/main" val="332935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Mesopotamia</a:t>
            </a:r>
          </a:p>
        </p:txBody>
      </p:sp>
      <p:sp>
        <p:nvSpPr>
          <p:cNvPr id="3" name="Subtitle 2"/>
          <p:cNvSpPr>
            <a:spLocks noGrp="1"/>
          </p:cNvSpPr>
          <p:nvPr>
            <p:ph type="body" idx="1"/>
          </p:nvPr>
        </p:nvSpPr>
        <p:spPr/>
        <p:txBody>
          <a:bodyPr/>
          <a:lstStyle/>
          <a:p>
            <a:r>
              <a:rPr lang="en-US" dirty="0"/>
              <a:t>Language, Olden and Present</a:t>
            </a:r>
          </a:p>
        </p:txBody>
      </p:sp>
    </p:spTree>
    <p:extLst>
      <p:ext uri="{BB962C8B-B14F-4D97-AF65-F5344CB8AC3E}">
        <p14:creationId xmlns:p14="http://schemas.microsoft.com/office/powerpoint/2010/main" val="394277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Mesopotamia (Acts 2:10) </a:t>
            </a:r>
            <a:r>
              <a:rPr lang="en-US" dirty="0">
                <a:solidFill>
                  <a:srgbClr val="C00000"/>
                </a:solidFill>
              </a:rPr>
              <a:t>2800 to 550 BC</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75325388"/>
              </p:ext>
            </p:extLst>
          </p:nvPr>
        </p:nvGraphicFramePr>
        <p:xfrm>
          <a:off x="0" y="1428750"/>
          <a:ext cx="1062110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Rounded Corners 6"/>
          <p:cNvSpPr/>
          <p:nvPr/>
        </p:nvSpPr>
        <p:spPr>
          <a:xfrm>
            <a:off x="1871002" y="5975302"/>
            <a:ext cx="6991643" cy="882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[land] between rivers [Tigris–Euphrates river]</a:t>
            </a:r>
          </a:p>
        </p:txBody>
      </p:sp>
    </p:spTree>
    <p:extLst>
      <p:ext uri="{BB962C8B-B14F-4D97-AF65-F5344CB8AC3E}">
        <p14:creationId xmlns:p14="http://schemas.microsoft.com/office/powerpoint/2010/main" val="337586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Aramic</a:t>
            </a:r>
            <a:r>
              <a:rPr lang="en-US" dirty="0"/>
              <a:t> – script and sound (Lord’s prayer)</a:t>
            </a:r>
          </a:p>
        </p:txBody>
      </p:sp>
      <p:pic>
        <p:nvPicPr>
          <p:cNvPr id="4" name="Recording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67197" y="5134977"/>
            <a:ext cx="609600" cy="609600"/>
          </a:xfrm>
          <a:prstGeom prst="rect">
            <a:avLst/>
          </a:prstGeom>
        </p:spPr>
      </p:pic>
      <p:pic>
        <p:nvPicPr>
          <p:cNvPr id="5" name="Picture 4"/>
          <p:cNvPicPr>
            <a:picLocks noChangeAspect="1"/>
          </p:cNvPicPr>
          <p:nvPr/>
        </p:nvPicPr>
        <p:blipFill>
          <a:blip r:embed="rId5"/>
          <a:stretch>
            <a:fillRect/>
          </a:stretch>
        </p:blipFill>
        <p:spPr>
          <a:xfrm>
            <a:off x="7321062" y="1410702"/>
            <a:ext cx="4724400" cy="4029075"/>
          </a:xfrm>
          <a:prstGeom prst="rect">
            <a:avLst/>
          </a:prstGeom>
        </p:spPr>
      </p:pic>
    </p:spTree>
    <p:extLst>
      <p:ext uri="{BB962C8B-B14F-4D97-AF65-F5344CB8AC3E}">
        <p14:creationId xmlns:p14="http://schemas.microsoft.com/office/powerpoint/2010/main" val="407269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93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Mesopotamia in the modern era countries</a:t>
            </a:r>
          </a:p>
        </p:txBody>
      </p:sp>
      <p:pic>
        <p:nvPicPr>
          <p:cNvPr id="5" name="Picture 4"/>
          <p:cNvPicPr>
            <a:picLocks noChangeAspect="1"/>
          </p:cNvPicPr>
          <p:nvPr/>
        </p:nvPicPr>
        <p:blipFill>
          <a:blip r:embed="rId2"/>
          <a:stretch>
            <a:fillRect/>
          </a:stretch>
        </p:blipFill>
        <p:spPr>
          <a:xfrm>
            <a:off x="1858694" y="1504950"/>
            <a:ext cx="7505700" cy="5353050"/>
          </a:xfrm>
          <a:prstGeom prst="rect">
            <a:avLst/>
          </a:prstGeom>
        </p:spPr>
      </p:pic>
    </p:spTree>
    <p:extLst>
      <p:ext uri="{BB962C8B-B14F-4D97-AF65-F5344CB8AC3E}">
        <p14:creationId xmlns:p14="http://schemas.microsoft.com/office/powerpoint/2010/main" val="45824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Judea</a:t>
            </a:r>
          </a:p>
        </p:txBody>
      </p:sp>
      <p:sp>
        <p:nvSpPr>
          <p:cNvPr id="3" name="Subtitle 2"/>
          <p:cNvSpPr>
            <a:spLocks noGrp="1"/>
          </p:cNvSpPr>
          <p:nvPr>
            <p:ph type="body" idx="1"/>
          </p:nvPr>
        </p:nvSpPr>
        <p:spPr/>
        <p:txBody>
          <a:bodyPr/>
          <a:lstStyle/>
          <a:p>
            <a:r>
              <a:rPr lang="en-US" dirty="0"/>
              <a:t>Language, Olden and Present</a:t>
            </a:r>
          </a:p>
        </p:txBody>
      </p:sp>
    </p:spTree>
    <p:extLst>
      <p:ext uri="{BB962C8B-B14F-4D97-AF65-F5344CB8AC3E}">
        <p14:creationId xmlns:p14="http://schemas.microsoft.com/office/powerpoint/2010/main" val="191110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Judea (Acts 2:10) </a:t>
            </a:r>
            <a:r>
              <a:rPr lang="en-US" dirty="0">
                <a:solidFill>
                  <a:srgbClr val="C00000"/>
                </a:solidFill>
              </a:rPr>
              <a:t>934 until 586 BCE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78609780"/>
              </p:ext>
            </p:extLst>
          </p:nvPr>
        </p:nvGraphicFramePr>
        <p:xfrm>
          <a:off x="0" y="1428750"/>
          <a:ext cx="8961120" cy="4423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Rounded Corners 6"/>
          <p:cNvSpPr/>
          <p:nvPr/>
        </p:nvSpPr>
        <p:spPr>
          <a:xfrm>
            <a:off x="1871002" y="5975302"/>
            <a:ext cx="6991643" cy="882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7"/>
          <a:stretch>
            <a:fillRect/>
          </a:stretch>
        </p:blipFill>
        <p:spPr>
          <a:xfrm>
            <a:off x="9208538" y="1504950"/>
            <a:ext cx="2983462" cy="4150262"/>
          </a:xfrm>
          <a:prstGeom prst="rect">
            <a:avLst/>
          </a:prstGeom>
        </p:spPr>
      </p:pic>
    </p:spTree>
    <p:extLst>
      <p:ext uri="{BB962C8B-B14F-4D97-AF65-F5344CB8AC3E}">
        <p14:creationId xmlns:p14="http://schemas.microsoft.com/office/powerpoint/2010/main" val="63997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Aramic</a:t>
            </a:r>
            <a:r>
              <a:rPr lang="en-US" dirty="0"/>
              <a:t> – script and sound (Lord’s prayer)</a:t>
            </a:r>
          </a:p>
        </p:txBody>
      </p:sp>
      <p:pic>
        <p:nvPicPr>
          <p:cNvPr id="4" name="Recording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67197" y="5134977"/>
            <a:ext cx="609600" cy="609600"/>
          </a:xfrm>
          <a:prstGeom prst="rect">
            <a:avLst/>
          </a:prstGeom>
        </p:spPr>
      </p:pic>
      <p:pic>
        <p:nvPicPr>
          <p:cNvPr id="5" name="Picture 4"/>
          <p:cNvPicPr>
            <a:picLocks noChangeAspect="1"/>
          </p:cNvPicPr>
          <p:nvPr/>
        </p:nvPicPr>
        <p:blipFill>
          <a:blip r:embed="rId5"/>
          <a:stretch>
            <a:fillRect/>
          </a:stretch>
        </p:blipFill>
        <p:spPr>
          <a:xfrm>
            <a:off x="7321062" y="1410702"/>
            <a:ext cx="4724400" cy="4029075"/>
          </a:xfrm>
          <a:prstGeom prst="rect">
            <a:avLst/>
          </a:prstGeom>
        </p:spPr>
      </p:pic>
    </p:spTree>
    <p:extLst>
      <p:ext uri="{BB962C8B-B14F-4D97-AF65-F5344CB8AC3E}">
        <p14:creationId xmlns:p14="http://schemas.microsoft.com/office/powerpoint/2010/main" val="248119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93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Parthians</a:t>
            </a:r>
          </a:p>
        </p:txBody>
      </p:sp>
      <p:sp>
        <p:nvSpPr>
          <p:cNvPr id="3" name="Subtitle 2"/>
          <p:cNvSpPr>
            <a:spLocks noGrp="1"/>
          </p:cNvSpPr>
          <p:nvPr>
            <p:ph type="body" idx="1"/>
          </p:nvPr>
        </p:nvSpPr>
        <p:spPr/>
        <p:txBody>
          <a:bodyPr/>
          <a:lstStyle/>
          <a:p>
            <a:r>
              <a:rPr lang="en-US" dirty="0"/>
              <a:t>Language, Olden and Present</a:t>
            </a:r>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a:t>
            </a:r>
            <a:r>
              <a:rPr lang="en-US" dirty="0" err="1"/>
              <a:t>Capadoccia</a:t>
            </a:r>
            <a:endParaRPr lang="en-US" dirty="0"/>
          </a:p>
        </p:txBody>
      </p:sp>
      <p:sp>
        <p:nvSpPr>
          <p:cNvPr id="3" name="Subtitle 2"/>
          <p:cNvSpPr>
            <a:spLocks noGrp="1"/>
          </p:cNvSpPr>
          <p:nvPr>
            <p:ph type="body" idx="1"/>
          </p:nvPr>
        </p:nvSpPr>
        <p:spPr/>
        <p:txBody>
          <a:bodyPr/>
          <a:lstStyle/>
          <a:p>
            <a:r>
              <a:rPr lang="en-US" dirty="0"/>
              <a:t>Language, Olden and Present</a:t>
            </a:r>
          </a:p>
        </p:txBody>
      </p:sp>
    </p:spTree>
    <p:extLst>
      <p:ext uri="{BB962C8B-B14F-4D97-AF65-F5344CB8AC3E}">
        <p14:creationId xmlns:p14="http://schemas.microsoft.com/office/powerpoint/2010/main" val="199520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err="1"/>
              <a:t>Capadoccia</a:t>
            </a:r>
            <a:r>
              <a:rPr lang="en-US" dirty="0"/>
              <a:t> (Acts 2:10) </a:t>
            </a:r>
            <a:r>
              <a:rPr lang="en-US" dirty="0">
                <a:solidFill>
                  <a:srgbClr val="C00000"/>
                </a:solidFill>
              </a:rPr>
              <a:t>934 until 586 BCE</a:t>
            </a:r>
          </a:p>
        </p:txBody>
      </p:sp>
      <p:graphicFrame>
        <p:nvGraphicFramePr>
          <p:cNvPr id="5" name="Content Placeholder 4"/>
          <p:cNvGraphicFramePr>
            <a:graphicFrameLocks noGrp="1"/>
          </p:cNvGraphicFramePr>
          <p:nvPr>
            <p:ph idx="1"/>
            <p:extLst/>
          </p:nvPr>
        </p:nvGraphicFramePr>
        <p:xfrm>
          <a:off x="0" y="1428750"/>
          <a:ext cx="8961120" cy="4423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632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Aramic</a:t>
            </a:r>
            <a:r>
              <a:rPr lang="en-US" dirty="0"/>
              <a:t> – script and sound (Lord’s prayer)</a:t>
            </a:r>
          </a:p>
        </p:txBody>
      </p:sp>
      <p:pic>
        <p:nvPicPr>
          <p:cNvPr id="4" name="Recording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67197" y="5134977"/>
            <a:ext cx="609600" cy="609600"/>
          </a:xfrm>
          <a:prstGeom prst="rect">
            <a:avLst/>
          </a:prstGeom>
        </p:spPr>
      </p:pic>
      <p:pic>
        <p:nvPicPr>
          <p:cNvPr id="5" name="Picture 4"/>
          <p:cNvPicPr>
            <a:picLocks noChangeAspect="1"/>
          </p:cNvPicPr>
          <p:nvPr/>
        </p:nvPicPr>
        <p:blipFill>
          <a:blip r:embed="rId5"/>
          <a:stretch>
            <a:fillRect/>
          </a:stretch>
        </p:blipFill>
        <p:spPr>
          <a:xfrm>
            <a:off x="7321062" y="1410702"/>
            <a:ext cx="4724400" cy="4029075"/>
          </a:xfrm>
          <a:prstGeom prst="rect">
            <a:avLst/>
          </a:prstGeom>
        </p:spPr>
      </p:pic>
    </p:spTree>
    <p:extLst>
      <p:ext uri="{BB962C8B-B14F-4D97-AF65-F5344CB8AC3E}">
        <p14:creationId xmlns:p14="http://schemas.microsoft.com/office/powerpoint/2010/main" val="177077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93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Cappadocia &amp; Modern turkey</a:t>
            </a:r>
          </a:p>
        </p:txBody>
      </p:sp>
      <p:pic>
        <p:nvPicPr>
          <p:cNvPr id="4" name="Content Placeholder 3"/>
          <p:cNvPicPr>
            <a:picLocks noGrp="1" noChangeAspect="1"/>
          </p:cNvPicPr>
          <p:nvPr>
            <p:ph idx="1"/>
          </p:nvPr>
        </p:nvPicPr>
        <p:blipFill>
          <a:blip r:embed="rId2"/>
          <a:stretch>
            <a:fillRect/>
          </a:stretch>
        </p:blipFill>
        <p:spPr>
          <a:xfrm>
            <a:off x="0" y="1354455"/>
            <a:ext cx="6828421" cy="4572000"/>
          </a:xfrm>
          <a:prstGeom prst="rect">
            <a:avLst/>
          </a:prstGeom>
        </p:spPr>
      </p:pic>
      <p:pic>
        <p:nvPicPr>
          <p:cNvPr id="5" name="Picture 4"/>
          <p:cNvPicPr>
            <a:picLocks noChangeAspect="1"/>
          </p:cNvPicPr>
          <p:nvPr/>
        </p:nvPicPr>
        <p:blipFill>
          <a:blip r:embed="rId3"/>
          <a:stretch>
            <a:fillRect/>
          </a:stretch>
        </p:blipFill>
        <p:spPr>
          <a:xfrm>
            <a:off x="6210300" y="3800475"/>
            <a:ext cx="5981700" cy="3057525"/>
          </a:xfrm>
          <a:prstGeom prst="rect">
            <a:avLst/>
          </a:prstGeom>
        </p:spPr>
      </p:pic>
    </p:spTree>
    <p:extLst>
      <p:ext uri="{BB962C8B-B14F-4D97-AF65-F5344CB8AC3E}">
        <p14:creationId xmlns:p14="http://schemas.microsoft.com/office/powerpoint/2010/main" val="84614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a:t>
            </a:r>
            <a:r>
              <a:rPr lang="en-US" dirty="0" err="1"/>
              <a:t>pontus</a:t>
            </a:r>
            <a:endParaRPr lang="en-US" dirty="0"/>
          </a:p>
        </p:txBody>
      </p:sp>
      <p:sp>
        <p:nvSpPr>
          <p:cNvPr id="3" name="Subtitle 2"/>
          <p:cNvSpPr>
            <a:spLocks noGrp="1"/>
          </p:cNvSpPr>
          <p:nvPr>
            <p:ph type="body" idx="1"/>
          </p:nvPr>
        </p:nvSpPr>
        <p:spPr/>
        <p:txBody>
          <a:bodyPr/>
          <a:lstStyle/>
          <a:p>
            <a:r>
              <a:rPr lang="en-US" dirty="0"/>
              <a:t>Language, Olden and Present</a:t>
            </a:r>
          </a:p>
        </p:txBody>
      </p:sp>
    </p:spTree>
    <p:extLst>
      <p:ext uri="{BB962C8B-B14F-4D97-AF65-F5344CB8AC3E}">
        <p14:creationId xmlns:p14="http://schemas.microsoft.com/office/powerpoint/2010/main" val="1315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Pontus (Acts 2:10)</a:t>
            </a:r>
            <a:endParaRPr lang="en-US"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12876498"/>
              </p:ext>
            </p:extLst>
          </p:nvPr>
        </p:nvGraphicFramePr>
        <p:xfrm>
          <a:off x="0" y="1428750"/>
          <a:ext cx="8961120" cy="4423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Rounded Corners 6"/>
          <p:cNvSpPr/>
          <p:nvPr/>
        </p:nvSpPr>
        <p:spPr>
          <a:xfrm>
            <a:off x="1871002" y="5975302"/>
            <a:ext cx="6991643" cy="882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7"/>
          <a:stretch>
            <a:fillRect/>
          </a:stretch>
        </p:blipFill>
        <p:spPr>
          <a:xfrm>
            <a:off x="9358312" y="2056447"/>
            <a:ext cx="2619375" cy="3476625"/>
          </a:xfrm>
          <a:prstGeom prst="rect">
            <a:avLst/>
          </a:prstGeom>
        </p:spPr>
      </p:pic>
    </p:spTree>
    <p:extLst>
      <p:ext uri="{BB962C8B-B14F-4D97-AF65-F5344CB8AC3E}">
        <p14:creationId xmlns:p14="http://schemas.microsoft.com/office/powerpoint/2010/main" val="150420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Greek – script and sound (Lord’s prayer)</a:t>
            </a:r>
          </a:p>
        </p:txBody>
      </p:sp>
      <p:pic>
        <p:nvPicPr>
          <p:cNvPr id="3" name="Picture 2"/>
          <p:cNvPicPr>
            <a:picLocks noChangeAspect="1"/>
          </p:cNvPicPr>
          <p:nvPr/>
        </p:nvPicPr>
        <p:blipFill>
          <a:blip r:embed="rId4"/>
          <a:stretch>
            <a:fillRect/>
          </a:stretch>
        </p:blipFill>
        <p:spPr>
          <a:xfrm>
            <a:off x="5520690" y="1357898"/>
            <a:ext cx="5905500" cy="4676775"/>
          </a:xfrm>
          <a:prstGeom prst="rect">
            <a:avLst/>
          </a:prstGeom>
        </p:spPr>
      </p:pic>
      <p:pic>
        <p:nvPicPr>
          <p:cNvPr id="6" name="Recording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65250" y="4881563"/>
            <a:ext cx="609600" cy="609600"/>
          </a:xfrm>
          <a:prstGeom prst="rect">
            <a:avLst/>
          </a:prstGeom>
        </p:spPr>
      </p:pic>
    </p:spTree>
    <p:extLst>
      <p:ext uri="{BB962C8B-B14F-4D97-AF65-F5344CB8AC3E}">
        <p14:creationId xmlns:p14="http://schemas.microsoft.com/office/powerpoint/2010/main" val="387597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0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a:t>
            </a:r>
            <a:r>
              <a:rPr lang="en-US" dirty="0"/>
              <a:t>Asia</a:t>
            </a:r>
            <a:endParaRPr lang="en-US" dirty="0"/>
          </a:p>
        </p:txBody>
      </p:sp>
      <p:sp>
        <p:nvSpPr>
          <p:cNvPr id="3" name="Subtitle 2"/>
          <p:cNvSpPr>
            <a:spLocks noGrp="1"/>
          </p:cNvSpPr>
          <p:nvPr>
            <p:ph type="body" idx="1"/>
          </p:nvPr>
        </p:nvSpPr>
        <p:spPr/>
        <p:txBody>
          <a:bodyPr/>
          <a:lstStyle/>
          <a:p>
            <a:r>
              <a:rPr lang="en-US" dirty="0"/>
              <a:t>More than 2000 languages spoken in Asia</a:t>
            </a:r>
          </a:p>
        </p:txBody>
      </p:sp>
    </p:spTree>
    <p:extLst>
      <p:ext uri="{BB962C8B-B14F-4D97-AF65-F5344CB8AC3E}">
        <p14:creationId xmlns:p14="http://schemas.microsoft.com/office/powerpoint/2010/main" val="42206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a:t>
            </a:r>
            <a:r>
              <a:rPr lang="en-US" dirty="0"/>
              <a:t>Pamphylia</a:t>
            </a:r>
            <a:endParaRPr lang="en-US" dirty="0"/>
          </a:p>
        </p:txBody>
      </p:sp>
      <p:sp>
        <p:nvSpPr>
          <p:cNvPr id="3" name="Subtitle 2"/>
          <p:cNvSpPr>
            <a:spLocks noGrp="1"/>
          </p:cNvSpPr>
          <p:nvPr>
            <p:ph type="body" idx="1"/>
          </p:nvPr>
        </p:nvSpPr>
        <p:spPr/>
        <p:txBody>
          <a:bodyPr/>
          <a:lstStyle/>
          <a:p>
            <a:r>
              <a:rPr lang="en-US" dirty="0"/>
              <a:t>Language, Olden and Present</a:t>
            </a:r>
          </a:p>
        </p:txBody>
      </p:sp>
    </p:spTree>
    <p:extLst>
      <p:ext uri="{BB962C8B-B14F-4D97-AF65-F5344CB8AC3E}">
        <p14:creationId xmlns:p14="http://schemas.microsoft.com/office/powerpoint/2010/main" val="232888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Pamphylia</a:t>
            </a:r>
            <a:r>
              <a:rPr lang="en-US" dirty="0"/>
              <a:t> (Acts 2:10)</a:t>
            </a:r>
            <a:endParaRPr lang="en-US"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17770639"/>
              </p:ext>
            </p:extLst>
          </p:nvPr>
        </p:nvGraphicFramePr>
        <p:xfrm>
          <a:off x="0" y="1428750"/>
          <a:ext cx="8961120" cy="4423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Rounded Corners 3"/>
          <p:cNvSpPr/>
          <p:nvPr/>
        </p:nvSpPr>
        <p:spPr>
          <a:xfrm>
            <a:off x="1104900" y="5852160"/>
            <a:ext cx="7166903" cy="858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Pamphylia was a former region in the south of Asia Minor, between Lycia and Cilicia, extending from the Mediterranean to Mount Taurus (modern-day Antalya province, Turkey)</a:t>
            </a:r>
            <a:endParaRPr lang="en-US" dirty="0"/>
          </a:p>
        </p:txBody>
      </p:sp>
    </p:spTree>
    <p:extLst>
      <p:ext uri="{BB962C8B-B14F-4D97-AF65-F5344CB8AC3E}">
        <p14:creationId xmlns:p14="http://schemas.microsoft.com/office/powerpoint/2010/main" val="29432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Parthians (Acts 2:10) </a:t>
            </a:r>
            <a:r>
              <a:rPr lang="en-US" dirty="0">
                <a:solidFill>
                  <a:srgbClr val="C00000"/>
                </a:solidFill>
              </a:rPr>
              <a:t>247 BC to 224 AD</a:t>
            </a:r>
          </a:p>
        </p:txBody>
      </p:sp>
      <p:pic>
        <p:nvPicPr>
          <p:cNvPr id="3" name="Picture 2"/>
          <p:cNvPicPr>
            <a:picLocks noChangeAspect="1"/>
          </p:cNvPicPr>
          <p:nvPr/>
        </p:nvPicPr>
        <p:blipFill>
          <a:blip r:embed="rId2"/>
          <a:stretch>
            <a:fillRect/>
          </a:stretch>
        </p:blipFill>
        <p:spPr>
          <a:xfrm>
            <a:off x="9329078" y="1428750"/>
            <a:ext cx="2762250" cy="542925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3668866016"/>
              </p:ext>
            </p:extLst>
          </p:nvPr>
        </p:nvGraphicFramePr>
        <p:xfrm>
          <a:off x="0" y="1428750"/>
          <a:ext cx="932907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6"/>
          <p:cNvSpPr/>
          <p:nvPr/>
        </p:nvSpPr>
        <p:spPr>
          <a:xfrm>
            <a:off x="1814732" y="5602508"/>
            <a:ext cx="6991643" cy="596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Turkmen – Official language of Turkmenistan (then Parthian)</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a:t>
            </a:r>
            <a:r>
              <a:rPr lang="en-US" dirty="0"/>
              <a:t>Phrygia</a:t>
            </a:r>
            <a:endParaRPr lang="en-US" dirty="0"/>
          </a:p>
        </p:txBody>
      </p:sp>
      <p:sp>
        <p:nvSpPr>
          <p:cNvPr id="3" name="Subtitle 2"/>
          <p:cNvSpPr>
            <a:spLocks noGrp="1"/>
          </p:cNvSpPr>
          <p:nvPr>
            <p:ph type="body" idx="1"/>
          </p:nvPr>
        </p:nvSpPr>
        <p:spPr/>
        <p:txBody>
          <a:bodyPr/>
          <a:lstStyle/>
          <a:p>
            <a:r>
              <a:rPr lang="en-US" dirty="0"/>
              <a:t>Language, Olden and Present</a:t>
            </a:r>
          </a:p>
        </p:txBody>
      </p:sp>
    </p:spTree>
    <p:extLst>
      <p:ext uri="{BB962C8B-B14F-4D97-AF65-F5344CB8AC3E}">
        <p14:creationId xmlns:p14="http://schemas.microsoft.com/office/powerpoint/2010/main" val="403866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Phrygia</a:t>
            </a:r>
            <a:r>
              <a:rPr lang="en-US" dirty="0"/>
              <a:t> (Acts 2:10)</a:t>
            </a:r>
            <a:endParaRPr lang="en-US" dirty="0">
              <a:solidFill>
                <a:srgbClr val="C00000"/>
              </a:solidFill>
            </a:endParaRPr>
          </a:p>
        </p:txBody>
      </p:sp>
      <p:graphicFrame>
        <p:nvGraphicFramePr>
          <p:cNvPr id="5" name="Content Placeholder 4"/>
          <p:cNvGraphicFramePr>
            <a:graphicFrameLocks noGrp="1"/>
          </p:cNvGraphicFramePr>
          <p:nvPr>
            <p:ph idx="1"/>
            <p:extLst/>
          </p:nvPr>
        </p:nvGraphicFramePr>
        <p:xfrm>
          <a:off x="0" y="1428750"/>
          <a:ext cx="8961120" cy="4423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Rounded Corners 3"/>
          <p:cNvSpPr/>
          <p:nvPr/>
        </p:nvSpPr>
        <p:spPr>
          <a:xfrm>
            <a:off x="1104900" y="5852160"/>
            <a:ext cx="7166903" cy="858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Pamphylia was a former region in the south of Asia Minor, between Lycia and Cilicia, extending from the Mediterranean to Mount Taurus (modern-day Antalya province, Turkey)</a:t>
            </a:r>
          </a:p>
        </p:txBody>
      </p:sp>
    </p:spTree>
    <p:extLst>
      <p:ext uri="{BB962C8B-B14F-4D97-AF65-F5344CB8AC3E}">
        <p14:creationId xmlns:p14="http://schemas.microsoft.com/office/powerpoint/2010/main" val="363377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 </a:t>
            </a:r>
            <a:r>
              <a:rPr lang="en-US" dirty="0" err="1"/>
              <a:t>egypt</a:t>
            </a:r>
            <a:endParaRPr lang="en-US" dirty="0"/>
          </a:p>
        </p:txBody>
      </p:sp>
      <p:sp>
        <p:nvSpPr>
          <p:cNvPr id="3" name="Subtitle 2"/>
          <p:cNvSpPr>
            <a:spLocks noGrp="1"/>
          </p:cNvSpPr>
          <p:nvPr>
            <p:ph type="body" idx="1"/>
          </p:nvPr>
        </p:nvSpPr>
        <p:spPr/>
        <p:txBody>
          <a:bodyPr/>
          <a:lstStyle/>
          <a:p>
            <a:r>
              <a:rPr lang="en-US" dirty="0"/>
              <a:t>Language, Olden and Present</a:t>
            </a:r>
          </a:p>
        </p:txBody>
      </p:sp>
    </p:spTree>
    <p:extLst>
      <p:ext uri="{BB962C8B-B14F-4D97-AF65-F5344CB8AC3E}">
        <p14:creationId xmlns:p14="http://schemas.microsoft.com/office/powerpoint/2010/main" val="415350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Egypt</a:t>
            </a:r>
            <a:r>
              <a:rPr lang="en-US" dirty="0"/>
              <a:t> (Acts 2:10)</a:t>
            </a:r>
            <a:endParaRPr lang="en-US"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01543685"/>
              </p:ext>
            </p:extLst>
          </p:nvPr>
        </p:nvGraphicFramePr>
        <p:xfrm>
          <a:off x="0" y="1428750"/>
          <a:ext cx="8961120" cy="4423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163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a:t>
            </a:r>
            <a:r>
              <a:rPr lang="en-US" dirty="0" err="1"/>
              <a:t>creyen</a:t>
            </a:r>
            <a:r>
              <a:rPr lang="en-US" dirty="0"/>
              <a:t>, </a:t>
            </a:r>
            <a:r>
              <a:rPr lang="en-US" dirty="0" err="1"/>
              <a:t>Libiya</a:t>
            </a:r>
            <a:endParaRPr lang="en-US" dirty="0"/>
          </a:p>
        </p:txBody>
      </p:sp>
      <p:sp>
        <p:nvSpPr>
          <p:cNvPr id="3" name="Subtitle 2"/>
          <p:cNvSpPr>
            <a:spLocks noGrp="1"/>
          </p:cNvSpPr>
          <p:nvPr>
            <p:ph type="body" idx="1"/>
          </p:nvPr>
        </p:nvSpPr>
        <p:spPr/>
        <p:txBody>
          <a:bodyPr/>
          <a:lstStyle/>
          <a:p>
            <a:r>
              <a:rPr lang="en-US" dirty="0"/>
              <a:t>Language, Olden and Present</a:t>
            </a:r>
          </a:p>
        </p:txBody>
      </p:sp>
    </p:spTree>
    <p:extLst>
      <p:ext uri="{BB962C8B-B14F-4D97-AF65-F5344CB8AC3E}">
        <p14:creationId xmlns:p14="http://schemas.microsoft.com/office/powerpoint/2010/main" val="389421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Libya</a:t>
            </a:r>
            <a:r>
              <a:rPr lang="en-US" dirty="0"/>
              <a:t> (Acts 2:11)</a:t>
            </a:r>
            <a:endParaRPr lang="en-US"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97764660"/>
              </p:ext>
            </p:extLst>
          </p:nvPr>
        </p:nvGraphicFramePr>
        <p:xfrm>
          <a:off x="0" y="1428750"/>
          <a:ext cx="8961120" cy="4423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555066" y="5251995"/>
            <a:ext cx="7237241" cy="1200329"/>
          </a:xfrm>
          <a:prstGeom prst="rect">
            <a:avLst/>
          </a:prstGeom>
        </p:spPr>
        <p:txBody>
          <a:bodyPr wrap="square">
            <a:spAutoFit/>
          </a:bodyPr>
          <a:lstStyle/>
          <a:p>
            <a:r>
              <a:rPr lang="en-US" dirty="0">
                <a:solidFill>
                  <a:srgbClr val="222222"/>
                </a:solidFill>
                <a:latin typeface="arial" panose="020B0604020202020204" pitchFamily="34" charset="0"/>
              </a:rPr>
              <a:t>Libya is a country in the Maghreb region of North Africa, bordered by the Mediterranean Sea to the north, Egypt to the east, Sudan to the southeast, Chad and Niger to the south and Algeria and Tunisia to the west</a:t>
            </a:r>
            <a:endParaRPr lang="en-US" dirty="0"/>
          </a:p>
        </p:txBody>
      </p:sp>
    </p:spTree>
    <p:extLst>
      <p:ext uri="{BB962C8B-B14F-4D97-AF65-F5344CB8AC3E}">
        <p14:creationId xmlns:p14="http://schemas.microsoft.com/office/powerpoint/2010/main" val="359386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 Crete</a:t>
            </a:r>
          </a:p>
        </p:txBody>
      </p:sp>
      <p:sp>
        <p:nvSpPr>
          <p:cNvPr id="3" name="Subtitle 2"/>
          <p:cNvSpPr>
            <a:spLocks noGrp="1"/>
          </p:cNvSpPr>
          <p:nvPr>
            <p:ph type="body" idx="1"/>
          </p:nvPr>
        </p:nvSpPr>
        <p:spPr/>
        <p:txBody>
          <a:bodyPr/>
          <a:lstStyle/>
          <a:p>
            <a:r>
              <a:rPr lang="en-US" dirty="0"/>
              <a:t>Language, Olden and Present</a:t>
            </a:r>
          </a:p>
        </p:txBody>
      </p:sp>
    </p:spTree>
    <p:extLst>
      <p:ext uri="{BB962C8B-B14F-4D97-AF65-F5344CB8AC3E}">
        <p14:creationId xmlns:p14="http://schemas.microsoft.com/office/powerpoint/2010/main" val="374464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Crete</a:t>
            </a:r>
            <a:r>
              <a:rPr lang="en-US" dirty="0"/>
              <a:t> (Acts 2:11)</a:t>
            </a:r>
            <a:endParaRPr lang="en-US"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21785721"/>
              </p:ext>
            </p:extLst>
          </p:nvPr>
        </p:nvGraphicFramePr>
        <p:xfrm>
          <a:off x="0" y="1428750"/>
          <a:ext cx="8961120" cy="4423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555066" y="5251995"/>
            <a:ext cx="7237241" cy="369332"/>
          </a:xfrm>
          <a:prstGeom prst="rect">
            <a:avLst/>
          </a:prstGeom>
        </p:spPr>
        <p:txBody>
          <a:bodyPr wrap="square">
            <a:spAutoFit/>
          </a:bodyPr>
          <a:lstStyle/>
          <a:p>
            <a:r>
              <a:rPr lang="en-US" b="1" dirty="0"/>
              <a:t>Crete</a:t>
            </a:r>
            <a:r>
              <a:rPr lang="en-US" dirty="0"/>
              <a:t> is the largest and most populous of the Greek islands</a:t>
            </a:r>
            <a:endParaRPr lang="en-US" dirty="0"/>
          </a:p>
        </p:txBody>
      </p:sp>
    </p:spTree>
    <p:extLst>
      <p:ext uri="{BB962C8B-B14F-4D97-AF65-F5344CB8AC3E}">
        <p14:creationId xmlns:p14="http://schemas.microsoft.com/office/powerpoint/2010/main" val="137526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 </a:t>
            </a:r>
            <a:r>
              <a:rPr lang="en-US" dirty="0"/>
              <a:t>Arabs</a:t>
            </a:r>
            <a:endParaRPr lang="en-US" dirty="0"/>
          </a:p>
        </p:txBody>
      </p:sp>
      <p:sp>
        <p:nvSpPr>
          <p:cNvPr id="3" name="Subtitle 2"/>
          <p:cNvSpPr>
            <a:spLocks noGrp="1"/>
          </p:cNvSpPr>
          <p:nvPr>
            <p:ph type="body" idx="1"/>
          </p:nvPr>
        </p:nvSpPr>
        <p:spPr/>
        <p:txBody>
          <a:bodyPr/>
          <a:lstStyle/>
          <a:p>
            <a:r>
              <a:rPr lang="en-US" dirty="0"/>
              <a:t>Language, Olden and Present</a:t>
            </a:r>
          </a:p>
        </p:txBody>
      </p:sp>
    </p:spTree>
    <p:extLst>
      <p:ext uri="{BB962C8B-B14F-4D97-AF65-F5344CB8AC3E}">
        <p14:creationId xmlns:p14="http://schemas.microsoft.com/office/powerpoint/2010/main" val="278088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Arabs</a:t>
            </a:r>
            <a:r>
              <a:rPr lang="en-US" dirty="0"/>
              <a:t> (Acts 2:11)</a:t>
            </a:r>
            <a:endParaRPr lang="en-US"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7924470"/>
              </p:ext>
            </p:extLst>
          </p:nvPr>
        </p:nvGraphicFramePr>
        <p:xfrm>
          <a:off x="0" y="1428750"/>
          <a:ext cx="8961120" cy="4423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8410575" y="4857750"/>
            <a:ext cx="3781425" cy="2000250"/>
          </a:xfrm>
          <a:prstGeom prst="rect">
            <a:avLst/>
          </a:prstGeom>
        </p:spPr>
      </p:pic>
    </p:spTree>
    <p:extLst>
      <p:ext uri="{BB962C8B-B14F-4D97-AF65-F5344CB8AC3E}">
        <p14:creationId xmlns:p14="http://schemas.microsoft.com/office/powerpoint/2010/main" val="289683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Parthian Language script &amp; Sound</a:t>
            </a:r>
          </a:p>
        </p:txBody>
      </p:sp>
      <p:pic>
        <p:nvPicPr>
          <p:cNvPr id="4" name="Content Placeholder 3"/>
          <p:cNvPicPr>
            <a:picLocks noGrp="1" noChangeAspect="1"/>
          </p:cNvPicPr>
          <p:nvPr>
            <p:ph idx="1"/>
          </p:nvPr>
        </p:nvPicPr>
        <p:blipFill>
          <a:blip r:embed="rId4"/>
          <a:stretch>
            <a:fillRect/>
          </a:stretch>
        </p:blipFill>
        <p:spPr>
          <a:xfrm>
            <a:off x="547174" y="2074985"/>
            <a:ext cx="6286500" cy="1371600"/>
          </a:xfrm>
          <a:prstGeom prst="rect">
            <a:avLst/>
          </a:prstGeom>
        </p:spPr>
      </p:pic>
      <p:pic>
        <p:nvPicPr>
          <p:cNvPr id="5" name="udhr_turkm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24074" y="4683980"/>
            <a:ext cx="609600" cy="609600"/>
          </a:xfrm>
          <a:prstGeom prst="rect">
            <a:avLst/>
          </a:prstGeom>
        </p:spPr>
      </p:pic>
    </p:spTree>
    <p:extLst>
      <p:ext uri="{BB962C8B-B14F-4D97-AF65-F5344CB8AC3E}">
        <p14:creationId xmlns:p14="http://schemas.microsoft.com/office/powerpoint/2010/main" val="363815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3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a:t>
            </a:r>
            <a:r>
              <a:rPr lang="en-US" dirty="0"/>
              <a:t>Rome</a:t>
            </a:r>
            <a:endParaRPr lang="en-US" dirty="0"/>
          </a:p>
        </p:txBody>
      </p:sp>
      <p:sp>
        <p:nvSpPr>
          <p:cNvPr id="3" name="Subtitle 2"/>
          <p:cNvSpPr>
            <a:spLocks noGrp="1"/>
          </p:cNvSpPr>
          <p:nvPr>
            <p:ph type="body" idx="1"/>
          </p:nvPr>
        </p:nvSpPr>
        <p:spPr/>
        <p:txBody>
          <a:bodyPr/>
          <a:lstStyle/>
          <a:p>
            <a:r>
              <a:rPr lang="en-US" dirty="0"/>
              <a:t>Language, Olden and Present</a:t>
            </a:r>
          </a:p>
        </p:txBody>
      </p:sp>
    </p:spTree>
    <p:extLst>
      <p:ext uri="{BB962C8B-B14F-4D97-AF65-F5344CB8AC3E}">
        <p14:creationId xmlns:p14="http://schemas.microsoft.com/office/powerpoint/2010/main" val="398632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Arabs</a:t>
            </a:r>
            <a:r>
              <a:rPr lang="en-US" dirty="0"/>
              <a:t> (Acts 2:11)</a:t>
            </a:r>
            <a:endParaRPr lang="en-US"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51549688"/>
              </p:ext>
            </p:extLst>
          </p:nvPr>
        </p:nvGraphicFramePr>
        <p:xfrm>
          <a:off x="0" y="1428750"/>
          <a:ext cx="8961120" cy="4423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380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Modern world Map</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066" y="1526346"/>
            <a:ext cx="12200574" cy="5359790"/>
          </a:xfrm>
          <a:prstGeom prst="rect">
            <a:avLst/>
          </a:prstGeom>
        </p:spPr>
      </p:pic>
      <p:sp>
        <p:nvSpPr>
          <p:cNvPr id="6" name="Freeform: Shape 5"/>
          <p:cNvSpPr/>
          <p:nvPr/>
        </p:nvSpPr>
        <p:spPr>
          <a:xfrm>
            <a:off x="5569204" y="4965900"/>
            <a:ext cx="3237171" cy="1927274"/>
          </a:xfrm>
          <a:custGeom>
            <a:avLst/>
            <a:gdLst>
              <a:gd name="connsiteX0" fmla="*/ 1602 w 3237171"/>
              <a:gd name="connsiteY0" fmla="*/ 576775 h 1927274"/>
              <a:gd name="connsiteX1" fmla="*/ 128211 w 3237171"/>
              <a:gd name="connsiteY1" fmla="*/ 464234 h 1927274"/>
              <a:gd name="connsiteX2" fmla="*/ 184482 w 3237171"/>
              <a:gd name="connsiteY2" fmla="*/ 436098 h 1927274"/>
              <a:gd name="connsiteX3" fmla="*/ 268888 w 3237171"/>
              <a:gd name="connsiteY3" fmla="*/ 379827 h 1927274"/>
              <a:gd name="connsiteX4" fmla="*/ 325159 w 3237171"/>
              <a:gd name="connsiteY4" fmla="*/ 337624 h 1927274"/>
              <a:gd name="connsiteX5" fmla="*/ 367362 w 3237171"/>
              <a:gd name="connsiteY5" fmla="*/ 309489 h 1927274"/>
              <a:gd name="connsiteX6" fmla="*/ 395498 w 3237171"/>
              <a:gd name="connsiteY6" fmla="*/ 281354 h 1927274"/>
              <a:gd name="connsiteX7" fmla="*/ 522107 w 3237171"/>
              <a:gd name="connsiteY7" fmla="*/ 239151 h 1927274"/>
              <a:gd name="connsiteX8" fmla="*/ 606513 w 3237171"/>
              <a:gd name="connsiteY8" fmla="*/ 211015 h 1927274"/>
              <a:gd name="connsiteX9" fmla="*/ 690919 w 3237171"/>
              <a:gd name="connsiteY9" fmla="*/ 182880 h 1927274"/>
              <a:gd name="connsiteX10" fmla="*/ 747190 w 3237171"/>
              <a:gd name="connsiteY10" fmla="*/ 168812 h 1927274"/>
              <a:gd name="connsiteX11" fmla="*/ 817528 w 3237171"/>
              <a:gd name="connsiteY11" fmla="*/ 98474 h 1927274"/>
              <a:gd name="connsiteX12" fmla="*/ 859731 w 3237171"/>
              <a:gd name="connsiteY12" fmla="*/ 70338 h 1927274"/>
              <a:gd name="connsiteX13" fmla="*/ 887867 w 3237171"/>
              <a:gd name="connsiteY13" fmla="*/ 42203 h 1927274"/>
              <a:gd name="connsiteX14" fmla="*/ 930070 w 3237171"/>
              <a:gd name="connsiteY14" fmla="*/ 28135 h 1927274"/>
              <a:gd name="connsiteX15" fmla="*/ 1042611 w 3237171"/>
              <a:gd name="connsiteY15" fmla="*/ 0 h 1927274"/>
              <a:gd name="connsiteX16" fmla="*/ 1295830 w 3237171"/>
              <a:gd name="connsiteY16" fmla="*/ 14067 h 1927274"/>
              <a:gd name="connsiteX17" fmla="*/ 1338033 w 3237171"/>
              <a:gd name="connsiteY17" fmla="*/ 42203 h 1927274"/>
              <a:gd name="connsiteX18" fmla="*/ 1408371 w 3237171"/>
              <a:gd name="connsiteY18" fmla="*/ 56271 h 1927274"/>
              <a:gd name="connsiteX19" fmla="*/ 1464642 w 3237171"/>
              <a:gd name="connsiteY19" fmla="*/ 84406 h 1927274"/>
              <a:gd name="connsiteX20" fmla="*/ 1534981 w 3237171"/>
              <a:gd name="connsiteY20" fmla="*/ 140677 h 1927274"/>
              <a:gd name="connsiteX21" fmla="*/ 1577184 w 3237171"/>
              <a:gd name="connsiteY21" fmla="*/ 154744 h 1927274"/>
              <a:gd name="connsiteX22" fmla="*/ 1647522 w 3237171"/>
              <a:gd name="connsiteY22" fmla="*/ 182880 h 1927274"/>
              <a:gd name="connsiteX23" fmla="*/ 1731928 w 3237171"/>
              <a:gd name="connsiteY23" fmla="*/ 211015 h 1927274"/>
              <a:gd name="connsiteX24" fmla="*/ 1816334 w 3237171"/>
              <a:gd name="connsiteY24" fmla="*/ 267286 h 1927274"/>
              <a:gd name="connsiteX25" fmla="*/ 1900741 w 3237171"/>
              <a:gd name="connsiteY25" fmla="*/ 337624 h 1927274"/>
              <a:gd name="connsiteX26" fmla="*/ 2013282 w 3237171"/>
              <a:gd name="connsiteY26" fmla="*/ 365760 h 1927274"/>
              <a:gd name="connsiteX27" fmla="*/ 2083621 w 3237171"/>
              <a:gd name="connsiteY27" fmla="*/ 407963 h 1927274"/>
              <a:gd name="connsiteX28" fmla="*/ 2196162 w 3237171"/>
              <a:gd name="connsiteY28" fmla="*/ 464234 h 1927274"/>
              <a:gd name="connsiteX29" fmla="*/ 2266501 w 3237171"/>
              <a:gd name="connsiteY29" fmla="*/ 520504 h 1927274"/>
              <a:gd name="connsiteX30" fmla="*/ 2336839 w 3237171"/>
              <a:gd name="connsiteY30" fmla="*/ 576775 h 1927274"/>
              <a:gd name="connsiteX31" fmla="*/ 2421245 w 3237171"/>
              <a:gd name="connsiteY31" fmla="*/ 604911 h 1927274"/>
              <a:gd name="connsiteX32" fmla="*/ 2449381 w 3237171"/>
              <a:gd name="connsiteY32" fmla="*/ 633046 h 1927274"/>
              <a:gd name="connsiteX33" fmla="*/ 2491584 w 3237171"/>
              <a:gd name="connsiteY33" fmla="*/ 647114 h 1927274"/>
              <a:gd name="connsiteX34" fmla="*/ 2519719 w 3237171"/>
              <a:gd name="connsiteY34" fmla="*/ 689317 h 1927274"/>
              <a:gd name="connsiteX35" fmla="*/ 2590058 w 3237171"/>
              <a:gd name="connsiteY35" fmla="*/ 731520 h 1927274"/>
              <a:gd name="connsiteX36" fmla="*/ 2632261 w 3237171"/>
              <a:gd name="connsiteY36" fmla="*/ 773723 h 1927274"/>
              <a:gd name="connsiteX37" fmla="*/ 2674464 w 3237171"/>
              <a:gd name="connsiteY37" fmla="*/ 801858 h 1927274"/>
              <a:gd name="connsiteX38" fmla="*/ 2744802 w 3237171"/>
              <a:gd name="connsiteY38" fmla="*/ 872197 h 1927274"/>
              <a:gd name="connsiteX39" fmla="*/ 2772938 w 3237171"/>
              <a:gd name="connsiteY39" fmla="*/ 900332 h 1927274"/>
              <a:gd name="connsiteX40" fmla="*/ 2815141 w 3237171"/>
              <a:gd name="connsiteY40" fmla="*/ 1026941 h 1927274"/>
              <a:gd name="connsiteX41" fmla="*/ 2829208 w 3237171"/>
              <a:gd name="connsiteY41" fmla="*/ 1069144 h 1927274"/>
              <a:gd name="connsiteX42" fmla="*/ 2955818 w 3237171"/>
              <a:gd name="connsiteY42" fmla="*/ 1111347 h 1927274"/>
              <a:gd name="connsiteX43" fmla="*/ 2998021 w 3237171"/>
              <a:gd name="connsiteY43" fmla="*/ 1125415 h 1927274"/>
              <a:gd name="connsiteX44" fmla="*/ 3026156 w 3237171"/>
              <a:gd name="connsiteY44" fmla="*/ 1153551 h 1927274"/>
              <a:gd name="connsiteX45" fmla="*/ 3110562 w 3237171"/>
              <a:gd name="connsiteY45" fmla="*/ 1266092 h 1927274"/>
              <a:gd name="connsiteX46" fmla="*/ 3152765 w 3237171"/>
              <a:gd name="connsiteY46" fmla="*/ 1350498 h 1927274"/>
              <a:gd name="connsiteX47" fmla="*/ 3194968 w 3237171"/>
              <a:gd name="connsiteY47" fmla="*/ 1364566 h 1927274"/>
              <a:gd name="connsiteX48" fmla="*/ 3237171 w 3237171"/>
              <a:gd name="connsiteY48" fmla="*/ 1434904 h 1927274"/>
              <a:gd name="connsiteX49" fmla="*/ 3223104 w 3237171"/>
              <a:gd name="connsiteY49" fmla="*/ 1631852 h 1927274"/>
              <a:gd name="connsiteX50" fmla="*/ 3209036 w 3237171"/>
              <a:gd name="connsiteY50" fmla="*/ 1674055 h 1927274"/>
              <a:gd name="connsiteX51" fmla="*/ 3180901 w 3237171"/>
              <a:gd name="connsiteY51" fmla="*/ 1702191 h 1927274"/>
              <a:gd name="connsiteX52" fmla="*/ 3152765 w 3237171"/>
              <a:gd name="connsiteY52" fmla="*/ 1744394 h 1927274"/>
              <a:gd name="connsiteX53" fmla="*/ 3026156 w 3237171"/>
              <a:gd name="connsiteY53" fmla="*/ 1772529 h 1927274"/>
              <a:gd name="connsiteX54" fmla="*/ 2604125 w 3237171"/>
              <a:gd name="connsiteY54" fmla="*/ 1800664 h 1927274"/>
              <a:gd name="connsiteX55" fmla="*/ 2308704 w 3237171"/>
              <a:gd name="connsiteY55" fmla="*/ 1814732 h 1927274"/>
              <a:gd name="connsiteX56" fmla="*/ 2125824 w 3237171"/>
              <a:gd name="connsiteY56" fmla="*/ 1828800 h 1927274"/>
              <a:gd name="connsiteX57" fmla="*/ 2027350 w 3237171"/>
              <a:gd name="connsiteY57" fmla="*/ 1856935 h 1927274"/>
              <a:gd name="connsiteX58" fmla="*/ 1886673 w 3237171"/>
              <a:gd name="connsiteY58" fmla="*/ 1871003 h 1927274"/>
              <a:gd name="connsiteX59" fmla="*/ 1745996 w 3237171"/>
              <a:gd name="connsiteY59" fmla="*/ 1899138 h 1927274"/>
              <a:gd name="connsiteX60" fmla="*/ 1633454 w 3237171"/>
              <a:gd name="connsiteY60" fmla="*/ 1927274 h 1927274"/>
              <a:gd name="connsiteX61" fmla="*/ 1098882 w 3237171"/>
              <a:gd name="connsiteY61" fmla="*/ 1913206 h 1927274"/>
              <a:gd name="connsiteX62" fmla="*/ 1028544 w 3237171"/>
              <a:gd name="connsiteY62" fmla="*/ 1885071 h 1927274"/>
              <a:gd name="connsiteX63" fmla="*/ 930070 w 3237171"/>
              <a:gd name="connsiteY63" fmla="*/ 1856935 h 1927274"/>
              <a:gd name="connsiteX64" fmla="*/ 845664 w 3237171"/>
              <a:gd name="connsiteY64" fmla="*/ 1828800 h 1927274"/>
              <a:gd name="connsiteX65" fmla="*/ 789393 w 3237171"/>
              <a:gd name="connsiteY65" fmla="*/ 1744394 h 1927274"/>
              <a:gd name="connsiteX66" fmla="*/ 747190 w 3237171"/>
              <a:gd name="connsiteY66" fmla="*/ 1617784 h 1927274"/>
              <a:gd name="connsiteX67" fmla="*/ 690919 w 3237171"/>
              <a:gd name="connsiteY67" fmla="*/ 1533378 h 1927274"/>
              <a:gd name="connsiteX68" fmla="*/ 648716 w 3237171"/>
              <a:gd name="connsiteY68" fmla="*/ 1519311 h 1927274"/>
              <a:gd name="connsiteX69" fmla="*/ 578378 w 3237171"/>
              <a:gd name="connsiteY69" fmla="*/ 1448972 h 1927274"/>
              <a:gd name="connsiteX70" fmla="*/ 536174 w 3237171"/>
              <a:gd name="connsiteY70" fmla="*/ 1336431 h 1927274"/>
              <a:gd name="connsiteX71" fmla="*/ 493971 w 3237171"/>
              <a:gd name="connsiteY71" fmla="*/ 1266092 h 1927274"/>
              <a:gd name="connsiteX72" fmla="*/ 451768 w 3237171"/>
              <a:gd name="connsiteY72" fmla="*/ 1167618 h 1927274"/>
              <a:gd name="connsiteX73" fmla="*/ 395498 w 3237171"/>
              <a:gd name="connsiteY73" fmla="*/ 1069144 h 1927274"/>
              <a:gd name="connsiteX74" fmla="*/ 282956 w 3237171"/>
              <a:gd name="connsiteY74" fmla="*/ 984738 h 1927274"/>
              <a:gd name="connsiteX75" fmla="*/ 240753 w 3237171"/>
              <a:gd name="connsiteY75" fmla="*/ 942535 h 1927274"/>
              <a:gd name="connsiteX76" fmla="*/ 198550 w 3237171"/>
              <a:gd name="connsiteY76" fmla="*/ 773723 h 1927274"/>
              <a:gd name="connsiteX77" fmla="*/ 184482 w 3237171"/>
              <a:gd name="connsiteY77" fmla="*/ 717452 h 1927274"/>
              <a:gd name="connsiteX78" fmla="*/ 128211 w 3237171"/>
              <a:gd name="connsiteY78" fmla="*/ 689317 h 1927274"/>
              <a:gd name="connsiteX79" fmla="*/ 100076 w 3237171"/>
              <a:gd name="connsiteY79" fmla="*/ 661181 h 1927274"/>
              <a:gd name="connsiteX80" fmla="*/ 57873 w 3237171"/>
              <a:gd name="connsiteY80" fmla="*/ 633046 h 1927274"/>
              <a:gd name="connsiteX81" fmla="*/ 1602 w 3237171"/>
              <a:gd name="connsiteY81" fmla="*/ 576775 h 192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237171" h="1927274">
                <a:moveTo>
                  <a:pt x="1602" y="576775"/>
                </a:moveTo>
                <a:cubicBezTo>
                  <a:pt x="13325" y="548640"/>
                  <a:pt x="73015" y="498732"/>
                  <a:pt x="128211" y="464234"/>
                </a:cubicBezTo>
                <a:cubicBezTo>
                  <a:pt x="145994" y="453119"/>
                  <a:pt x="166500" y="446888"/>
                  <a:pt x="184482" y="436098"/>
                </a:cubicBezTo>
                <a:cubicBezTo>
                  <a:pt x="213478" y="418700"/>
                  <a:pt x="241186" y="399218"/>
                  <a:pt x="268888" y="379827"/>
                </a:cubicBezTo>
                <a:cubicBezTo>
                  <a:pt x="288096" y="366381"/>
                  <a:pt x="306080" y="351252"/>
                  <a:pt x="325159" y="337624"/>
                </a:cubicBezTo>
                <a:cubicBezTo>
                  <a:pt x="338917" y="327797"/>
                  <a:pt x="354160" y="320051"/>
                  <a:pt x="367362" y="309489"/>
                </a:cubicBezTo>
                <a:cubicBezTo>
                  <a:pt x="377719" y="301204"/>
                  <a:pt x="383424" y="286842"/>
                  <a:pt x="395498" y="281354"/>
                </a:cubicBezTo>
                <a:cubicBezTo>
                  <a:pt x="435997" y="262946"/>
                  <a:pt x="479904" y="253219"/>
                  <a:pt x="522107" y="239151"/>
                </a:cubicBezTo>
                <a:lnTo>
                  <a:pt x="606513" y="211015"/>
                </a:lnTo>
                <a:cubicBezTo>
                  <a:pt x="634648" y="201637"/>
                  <a:pt x="662147" y="190073"/>
                  <a:pt x="690919" y="182880"/>
                </a:cubicBezTo>
                <a:lnTo>
                  <a:pt x="747190" y="168812"/>
                </a:lnTo>
                <a:cubicBezTo>
                  <a:pt x="859727" y="93788"/>
                  <a:pt x="723748" y="192255"/>
                  <a:pt x="817528" y="98474"/>
                </a:cubicBezTo>
                <a:cubicBezTo>
                  <a:pt x="829483" y="86519"/>
                  <a:pt x="846529" y="80900"/>
                  <a:pt x="859731" y="70338"/>
                </a:cubicBezTo>
                <a:cubicBezTo>
                  <a:pt x="870088" y="62053"/>
                  <a:pt x="876494" y="49027"/>
                  <a:pt x="887867" y="42203"/>
                </a:cubicBezTo>
                <a:cubicBezTo>
                  <a:pt x="900583" y="34574"/>
                  <a:pt x="915764" y="32037"/>
                  <a:pt x="930070" y="28135"/>
                </a:cubicBezTo>
                <a:cubicBezTo>
                  <a:pt x="967376" y="17961"/>
                  <a:pt x="1042611" y="0"/>
                  <a:pt x="1042611" y="0"/>
                </a:cubicBezTo>
                <a:cubicBezTo>
                  <a:pt x="1127017" y="4689"/>
                  <a:pt x="1212143" y="2112"/>
                  <a:pt x="1295830" y="14067"/>
                </a:cubicBezTo>
                <a:cubicBezTo>
                  <a:pt x="1312567" y="16458"/>
                  <a:pt x="1322202" y="36266"/>
                  <a:pt x="1338033" y="42203"/>
                </a:cubicBezTo>
                <a:cubicBezTo>
                  <a:pt x="1360421" y="50599"/>
                  <a:pt x="1384925" y="51582"/>
                  <a:pt x="1408371" y="56271"/>
                </a:cubicBezTo>
                <a:cubicBezTo>
                  <a:pt x="1427128" y="65649"/>
                  <a:pt x="1447193" y="72774"/>
                  <a:pt x="1464642" y="84406"/>
                </a:cubicBezTo>
                <a:cubicBezTo>
                  <a:pt x="1543148" y="136742"/>
                  <a:pt x="1432774" y="89573"/>
                  <a:pt x="1534981" y="140677"/>
                </a:cubicBezTo>
                <a:cubicBezTo>
                  <a:pt x="1548244" y="147309"/>
                  <a:pt x="1563300" y="149537"/>
                  <a:pt x="1577184" y="154744"/>
                </a:cubicBezTo>
                <a:cubicBezTo>
                  <a:pt x="1600828" y="163611"/>
                  <a:pt x="1623790" y="174250"/>
                  <a:pt x="1647522" y="182880"/>
                </a:cubicBezTo>
                <a:cubicBezTo>
                  <a:pt x="1675394" y="193015"/>
                  <a:pt x="1731928" y="211015"/>
                  <a:pt x="1731928" y="211015"/>
                </a:cubicBezTo>
                <a:cubicBezTo>
                  <a:pt x="1807210" y="286297"/>
                  <a:pt x="1697103" y="182122"/>
                  <a:pt x="1816334" y="267286"/>
                </a:cubicBezTo>
                <a:cubicBezTo>
                  <a:pt x="1854872" y="294813"/>
                  <a:pt x="1855260" y="321085"/>
                  <a:pt x="1900741" y="337624"/>
                </a:cubicBezTo>
                <a:cubicBezTo>
                  <a:pt x="1937081" y="350839"/>
                  <a:pt x="2013282" y="365760"/>
                  <a:pt x="2013282" y="365760"/>
                </a:cubicBezTo>
                <a:cubicBezTo>
                  <a:pt x="2036728" y="379828"/>
                  <a:pt x="2059546" y="395000"/>
                  <a:pt x="2083621" y="407963"/>
                </a:cubicBezTo>
                <a:cubicBezTo>
                  <a:pt x="2120549" y="427848"/>
                  <a:pt x="2166504" y="434577"/>
                  <a:pt x="2196162" y="464234"/>
                </a:cubicBezTo>
                <a:cubicBezTo>
                  <a:pt x="2264106" y="532175"/>
                  <a:pt x="2177758" y="449509"/>
                  <a:pt x="2266501" y="520504"/>
                </a:cubicBezTo>
                <a:cubicBezTo>
                  <a:pt x="2303043" y="549738"/>
                  <a:pt x="2288123" y="555123"/>
                  <a:pt x="2336839" y="576775"/>
                </a:cubicBezTo>
                <a:cubicBezTo>
                  <a:pt x="2363940" y="588820"/>
                  <a:pt x="2393110" y="595532"/>
                  <a:pt x="2421245" y="604911"/>
                </a:cubicBezTo>
                <a:cubicBezTo>
                  <a:pt x="2430624" y="614289"/>
                  <a:pt x="2438008" y="626222"/>
                  <a:pt x="2449381" y="633046"/>
                </a:cubicBezTo>
                <a:cubicBezTo>
                  <a:pt x="2462097" y="640675"/>
                  <a:pt x="2480005" y="637851"/>
                  <a:pt x="2491584" y="647114"/>
                </a:cubicBezTo>
                <a:cubicBezTo>
                  <a:pt x="2504786" y="657676"/>
                  <a:pt x="2506882" y="678314"/>
                  <a:pt x="2519719" y="689317"/>
                </a:cubicBezTo>
                <a:cubicBezTo>
                  <a:pt x="2540479" y="707111"/>
                  <a:pt x="2568184" y="715114"/>
                  <a:pt x="2590058" y="731520"/>
                </a:cubicBezTo>
                <a:cubicBezTo>
                  <a:pt x="2605974" y="743457"/>
                  <a:pt x="2616977" y="760987"/>
                  <a:pt x="2632261" y="773723"/>
                </a:cubicBezTo>
                <a:cubicBezTo>
                  <a:pt x="2645249" y="784547"/>
                  <a:pt x="2661740" y="790725"/>
                  <a:pt x="2674464" y="801858"/>
                </a:cubicBezTo>
                <a:cubicBezTo>
                  <a:pt x="2699418" y="823693"/>
                  <a:pt x="2721356" y="848751"/>
                  <a:pt x="2744802" y="872197"/>
                </a:cubicBezTo>
                <a:lnTo>
                  <a:pt x="2772938" y="900332"/>
                </a:lnTo>
                <a:cubicBezTo>
                  <a:pt x="2819737" y="993932"/>
                  <a:pt x="2787871" y="917861"/>
                  <a:pt x="2815141" y="1026941"/>
                </a:cubicBezTo>
                <a:cubicBezTo>
                  <a:pt x="2818737" y="1041327"/>
                  <a:pt x="2816493" y="1061515"/>
                  <a:pt x="2829208" y="1069144"/>
                </a:cubicBezTo>
                <a:cubicBezTo>
                  <a:pt x="2867355" y="1092032"/>
                  <a:pt x="2913615" y="1097279"/>
                  <a:pt x="2955818" y="1111347"/>
                </a:cubicBezTo>
                <a:lnTo>
                  <a:pt x="2998021" y="1125415"/>
                </a:lnTo>
                <a:cubicBezTo>
                  <a:pt x="3007399" y="1134794"/>
                  <a:pt x="3017871" y="1143194"/>
                  <a:pt x="3026156" y="1153551"/>
                </a:cubicBezTo>
                <a:cubicBezTo>
                  <a:pt x="3055449" y="1190168"/>
                  <a:pt x="3110562" y="1266092"/>
                  <a:pt x="3110562" y="1266092"/>
                </a:cubicBezTo>
                <a:cubicBezTo>
                  <a:pt x="3119829" y="1293893"/>
                  <a:pt x="3127974" y="1330665"/>
                  <a:pt x="3152765" y="1350498"/>
                </a:cubicBezTo>
                <a:cubicBezTo>
                  <a:pt x="3164344" y="1359761"/>
                  <a:pt x="3180900" y="1359877"/>
                  <a:pt x="3194968" y="1364566"/>
                </a:cubicBezTo>
                <a:cubicBezTo>
                  <a:pt x="3217256" y="1386853"/>
                  <a:pt x="3237171" y="1398379"/>
                  <a:pt x="3237171" y="1434904"/>
                </a:cubicBezTo>
                <a:cubicBezTo>
                  <a:pt x="3237171" y="1500721"/>
                  <a:pt x="3230794" y="1566486"/>
                  <a:pt x="3223104" y="1631852"/>
                </a:cubicBezTo>
                <a:cubicBezTo>
                  <a:pt x="3221371" y="1646579"/>
                  <a:pt x="3216665" y="1661339"/>
                  <a:pt x="3209036" y="1674055"/>
                </a:cubicBezTo>
                <a:cubicBezTo>
                  <a:pt x="3202212" y="1685428"/>
                  <a:pt x="3189186" y="1691834"/>
                  <a:pt x="3180901" y="1702191"/>
                </a:cubicBezTo>
                <a:cubicBezTo>
                  <a:pt x="3170339" y="1715393"/>
                  <a:pt x="3166833" y="1735016"/>
                  <a:pt x="3152765" y="1744394"/>
                </a:cubicBezTo>
                <a:cubicBezTo>
                  <a:pt x="3144300" y="1750037"/>
                  <a:pt x="3027644" y="1772258"/>
                  <a:pt x="3026156" y="1772529"/>
                </a:cubicBezTo>
                <a:cubicBezTo>
                  <a:pt x="2850332" y="1804498"/>
                  <a:pt x="2892499" y="1787848"/>
                  <a:pt x="2604125" y="1800664"/>
                </a:cubicBezTo>
                <a:lnTo>
                  <a:pt x="2308704" y="1814732"/>
                </a:lnTo>
                <a:cubicBezTo>
                  <a:pt x="2247669" y="1818322"/>
                  <a:pt x="2186784" y="1824111"/>
                  <a:pt x="2125824" y="1828800"/>
                </a:cubicBezTo>
                <a:cubicBezTo>
                  <a:pt x="2095764" y="1838819"/>
                  <a:pt x="2058258" y="1852519"/>
                  <a:pt x="2027350" y="1856935"/>
                </a:cubicBezTo>
                <a:cubicBezTo>
                  <a:pt x="1980697" y="1863600"/>
                  <a:pt x="1933435" y="1865158"/>
                  <a:pt x="1886673" y="1871003"/>
                </a:cubicBezTo>
                <a:cubicBezTo>
                  <a:pt x="1792176" y="1882815"/>
                  <a:pt x="1823852" y="1881837"/>
                  <a:pt x="1745996" y="1899138"/>
                </a:cubicBezTo>
                <a:cubicBezTo>
                  <a:pt x="1644148" y="1921771"/>
                  <a:pt x="1708865" y="1902137"/>
                  <a:pt x="1633454" y="1927274"/>
                </a:cubicBezTo>
                <a:cubicBezTo>
                  <a:pt x="1455263" y="1922585"/>
                  <a:pt x="1276702" y="1925612"/>
                  <a:pt x="1098882" y="1913206"/>
                </a:cubicBezTo>
                <a:cubicBezTo>
                  <a:pt x="1073691" y="1911448"/>
                  <a:pt x="1052188" y="1893938"/>
                  <a:pt x="1028544" y="1885071"/>
                </a:cubicBezTo>
                <a:cubicBezTo>
                  <a:pt x="965506" y="1861432"/>
                  <a:pt x="1003977" y="1879107"/>
                  <a:pt x="930070" y="1856935"/>
                </a:cubicBezTo>
                <a:cubicBezTo>
                  <a:pt x="901664" y="1848413"/>
                  <a:pt x="845664" y="1828800"/>
                  <a:pt x="845664" y="1828800"/>
                </a:cubicBezTo>
                <a:cubicBezTo>
                  <a:pt x="826907" y="1800665"/>
                  <a:pt x="796025" y="1777552"/>
                  <a:pt x="789393" y="1744394"/>
                </a:cubicBezTo>
                <a:cubicBezTo>
                  <a:pt x="765679" y="1625824"/>
                  <a:pt x="790871" y="1719707"/>
                  <a:pt x="747190" y="1617784"/>
                </a:cubicBezTo>
                <a:cubicBezTo>
                  <a:pt x="726542" y="1569606"/>
                  <a:pt x="743994" y="1568761"/>
                  <a:pt x="690919" y="1533378"/>
                </a:cubicBezTo>
                <a:cubicBezTo>
                  <a:pt x="678581" y="1525153"/>
                  <a:pt x="662784" y="1524000"/>
                  <a:pt x="648716" y="1519311"/>
                </a:cubicBezTo>
                <a:cubicBezTo>
                  <a:pt x="625270" y="1495865"/>
                  <a:pt x="586420" y="1481140"/>
                  <a:pt x="578378" y="1448972"/>
                </a:cubicBezTo>
                <a:cubicBezTo>
                  <a:pt x="552439" y="1345219"/>
                  <a:pt x="580315" y="1439428"/>
                  <a:pt x="536174" y="1336431"/>
                </a:cubicBezTo>
                <a:cubicBezTo>
                  <a:pt x="508780" y="1272512"/>
                  <a:pt x="540761" y="1312881"/>
                  <a:pt x="493971" y="1266092"/>
                </a:cubicBezTo>
                <a:cubicBezTo>
                  <a:pt x="460981" y="1167119"/>
                  <a:pt x="503918" y="1289302"/>
                  <a:pt x="451768" y="1167618"/>
                </a:cubicBezTo>
                <a:cubicBezTo>
                  <a:pt x="421451" y="1096879"/>
                  <a:pt x="460569" y="1147228"/>
                  <a:pt x="395498" y="1069144"/>
                </a:cubicBezTo>
                <a:cubicBezTo>
                  <a:pt x="333112" y="994282"/>
                  <a:pt x="404757" y="1106539"/>
                  <a:pt x="282956" y="984738"/>
                </a:cubicBezTo>
                <a:lnTo>
                  <a:pt x="240753" y="942535"/>
                </a:lnTo>
                <a:lnTo>
                  <a:pt x="198550" y="773723"/>
                </a:lnTo>
                <a:cubicBezTo>
                  <a:pt x="193861" y="754966"/>
                  <a:pt x="201775" y="726098"/>
                  <a:pt x="184482" y="717452"/>
                </a:cubicBezTo>
                <a:lnTo>
                  <a:pt x="128211" y="689317"/>
                </a:lnTo>
                <a:cubicBezTo>
                  <a:pt x="118833" y="679938"/>
                  <a:pt x="110433" y="669467"/>
                  <a:pt x="100076" y="661181"/>
                </a:cubicBezTo>
                <a:cubicBezTo>
                  <a:pt x="86874" y="650619"/>
                  <a:pt x="69828" y="645001"/>
                  <a:pt x="57873" y="633046"/>
                </a:cubicBezTo>
                <a:cubicBezTo>
                  <a:pt x="45918" y="621091"/>
                  <a:pt x="-10121" y="604910"/>
                  <a:pt x="1602" y="576775"/>
                </a:cubicBezTo>
                <a:close/>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Arabia</a:t>
            </a:r>
          </a:p>
        </p:txBody>
      </p:sp>
      <p:sp>
        <p:nvSpPr>
          <p:cNvPr id="7" name="Freeform: Shape 6"/>
          <p:cNvSpPr/>
          <p:nvPr/>
        </p:nvSpPr>
        <p:spPr>
          <a:xfrm>
            <a:off x="3756074" y="4037429"/>
            <a:ext cx="746329" cy="281354"/>
          </a:xfrm>
          <a:custGeom>
            <a:avLst/>
            <a:gdLst>
              <a:gd name="connsiteX0" fmla="*/ 605454 w 634331"/>
              <a:gd name="connsiteY0" fmla="*/ 267287 h 274216"/>
              <a:gd name="connsiteX1" fmla="*/ 197491 w 634331"/>
              <a:gd name="connsiteY1" fmla="*/ 253219 h 274216"/>
              <a:gd name="connsiteX2" fmla="*/ 155288 w 634331"/>
              <a:gd name="connsiteY2" fmla="*/ 239151 h 274216"/>
              <a:gd name="connsiteX3" fmla="*/ 42746 w 634331"/>
              <a:gd name="connsiteY3" fmla="*/ 211016 h 274216"/>
              <a:gd name="connsiteX4" fmla="*/ 14611 w 634331"/>
              <a:gd name="connsiteY4" fmla="*/ 182880 h 274216"/>
              <a:gd name="connsiteX5" fmla="*/ 543 w 634331"/>
              <a:gd name="connsiteY5" fmla="*/ 140677 h 274216"/>
              <a:gd name="connsiteX6" fmla="*/ 70882 w 634331"/>
              <a:gd name="connsiteY6" fmla="*/ 98474 h 274216"/>
              <a:gd name="connsiteX7" fmla="*/ 127153 w 634331"/>
              <a:gd name="connsiteY7" fmla="*/ 28136 h 274216"/>
              <a:gd name="connsiteX8" fmla="*/ 253762 w 634331"/>
              <a:gd name="connsiteY8" fmla="*/ 0 h 274216"/>
              <a:gd name="connsiteX9" fmla="*/ 422574 w 634331"/>
              <a:gd name="connsiteY9" fmla="*/ 14068 h 274216"/>
              <a:gd name="connsiteX10" fmla="*/ 450710 w 634331"/>
              <a:gd name="connsiteY10" fmla="*/ 42204 h 274216"/>
              <a:gd name="connsiteX11" fmla="*/ 492913 w 634331"/>
              <a:gd name="connsiteY11" fmla="*/ 56271 h 274216"/>
              <a:gd name="connsiteX12" fmla="*/ 535116 w 634331"/>
              <a:gd name="connsiteY12" fmla="*/ 84407 h 274216"/>
              <a:gd name="connsiteX13" fmla="*/ 577319 w 634331"/>
              <a:gd name="connsiteY13" fmla="*/ 98474 h 274216"/>
              <a:gd name="connsiteX14" fmla="*/ 591386 w 634331"/>
              <a:gd name="connsiteY14" fmla="*/ 140677 h 274216"/>
              <a:gd name="connsiteX15" fmla="*/ 605454 w 634331"/>
              <a:gd name="connsiteY15" fmla="*/ 267287 h 27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4331" h="274216">
                <a:moveTo>
                  <a:pt x="605454" y="267287"/>
                </a:moveTo>
                <a:cubicBezTo>
                  <a:pt x="539805" y="286044"/>
                  <a:pt x="333295" y="261707"/>
                  <a:pt x="197491" y="253219"/>
                </a:cubicBezTo>
                <a:cubicBezTo>
                  <a:pt x="182691" y="252294"/>
                  <a:pt x="169674" y="242747"/>
                  <a:pt x="155288" y="239151"/>
                </a:cubicBezTo>
                <a:lnTo>
                  <a:pt x="42746" y="211016"/>
                </a:lnTo>
                <a:cubicBezTo>
                  <a:pt x="33368" y="201637"/>
                  <a:pt x="21435" y="194253"/>
                  <a:pt x="14611" y="182880"/>
                </a:cubicBezTo>
                <a:cubicBezTo>
                  <a:pt x="6982" y="170164"/>
                  <a:pt x="-2365" y="155218"/>
                  <a:pt x="543" y="140677"/>
                </a:cubicBezTo>
                <a:cubicBezTo>
                  <a:pt x="6060" y="113092"/>
                  <a:pt x="53108" y="104399"/>
                  <a:pt x="70882" y="98474"/>
                </a:cubicBezTo>
                <a:cubicBezTo>
                  <a:pt x="80823" y="83562"/>
                  <a:pt x="107106" y="38160"/>
                  <a:pt x="127153" y="28136"/>
                </a:cubicBezTo>
                <a:cubicBezTo>
                  <a:pt x="140399" y="21513"/>
                  <a:pt x="246361" y="1480"/>
                  <a:pt x="253762" y="0"/>
                </a:cubicBezTo>
                <a:cubicBezTo>
                  <a:pt x="310033" y="4689"/>
                  <a:pt x="367362" y="2237"/>
                  <a:pt x="422574" y="14068"/>
                </a:cubicBezTo>
                <a:cubicBezTo>
                  <a:pt x="435543" y="16847"/>
                  <a:pt x="439337" y="35380"/>
                  <a:pt x="450710" y="42204"/>
                </a:cubicBezTo>
                <a:cubicBezTo>
                  <a:pt x="463425" y="49833"/>
                  <a:pt x="478845" y="51582"/>
                  <a:pt x="492913" y="56271"/>
                </a:cubicBezTo>
                <a:cubicBezTo>
                  <a:pt x="506981" y="65650"/>
                  <a:pt x="519994" y="76846"/>
                  <a:pt x="535116" y="84407"/>
                </a:cubicBezTo>
                <a:cubicBezTo>
                  <a:pt x="548379" y="91039"/>
                  <a:pt x="566834" y="87989"/>
                  <a:pt x="577319" y="98474"/>
                </a:cubicBezTo>
                <a:cubicBezTo>
                  <a:pt x="587804" y="108959"/>
                  <a:pt x="587790" y="126291"/>
                  <a:pt x="591386" y="140677"/>
                </a:cubicBezTo>
                <a:cubicBezTo>
                  <a:pt x="606374" y="200629"/>
                  <a:pt x="671103" y="248530"/>
                  <a:pt x="605454" y="26728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Crete</a:t>
            </a:r>
          </a:p>
        </p:txBody>
      </p:sp>
      <p:sp>
        <p:nvSpPr>
          <p:cNvPr id="8" name="Freeform: Shape 7"/>
          <p:cNvSpPr/>
          <p:nvPr/>
        </p:nvSpPr>
        <p:spPr>
          <a:xfrm>
            <a:off x="3601327" y="1913207"/>
            <a:ext cx="1092961" cy="773723"/>
          </a:xfrm>
          <a:custGeom>
            <a:avLst/>
            <a:gdLst>
              <a:gd name="connsiteX0" fmla="*/ 1026942 w 1092961"/>
              <a:gd name="connsiteY0" fmla="*/ 731520 h 773723"/>
              <a:gd name="connsiteX1" fmla="*/ 829994 w 1092961"/>
              <a:gd name="connsiteY1" fmla="*/ 717453 h 773723"/>
              <a:gd name="connsiteX2" fmla="*/ 647114 w 1092961"/>
              <a:gd name="connsiteY2" fmla="*/ 689317 h 773723"/>
              <a:gd name="connsiteX3" fmla="*/ 492369 w 1092961"/>
              <a:gd name="connsiteY3" fmla="*/ 675250 h 773723"/>
              <a:gd name="connsiteX4" fmla="*/ 351692 w 1092961"/>
              <a:gd name="connsiteY4" fmla="*/ 647114 h 773723"/>
              <a:gd name="connsiteX5" fmla="*/ 295422 w 1092961"/>
              <a:gd name="connsiteY5" fmla="*/ 633047 h 773723"/>
              <a:gd name="connsiteX6" fmla="*/ 253219 w 1092961"/>
              <a:gd name="connsiteY6" fmla="*/ 618979 h 773723"/>
              <a:gd name="connsiteX7" fmla="*/ 154745 w 1092961"/>
              <a:gd name="connsiteY7" fmla="*/ 604911 h 773723"/>
              <a:gd name="connsiteX8" fmla="*/ 112542 w 1092961"/>
              <a:gd name="connsiteY8" fmla="*/ 590843 h 773723"/>
              <a:gd name="connsiteX9" fmla="*/ 42203 w 1092961"/>
              <a:gd name="connsiteY9" fmla="*/ 534573 h 773723"/>
              <a:gd name="connsiteX10" fmla="*/ 14068 w 1092961"/>
              <a:gd name="connsiteY10" fmla="*/ 450167 h 773723"/>
              <a:gd name="connsiteX11" fmla="*/ 0 w 1092961"/>
              <a:gd name="connsiteY11" fmla="*/ 407963 h 773723"/>
              <a:gd name="connsiteX12" fmla="*/ 14068 w 1092961"/>
              <a:gd name="connsiteY12" fmla="*/ 211016 h 773723"/>
              <a:gd name="connsiteX13" fmla="*/ 28135 w 1092961"/>
              <a:gd name="connsiteY13" fmla="*/ 168813 h 773723"/>
              <a:gd name="connsiteX14" fmla="*/ 140677 w 1092961"/>
              <a:gd name="connsiteY14" fmla="*/ 84407 h 773723"/>
              <a:gd name="connsiteX15" fmla="*/ 196948 w 1092961"/>
              <a:gd name="connsiteY15" fmla="*/ 28136 h 773723"/>
              <a:gd name="connsiteX16" fmla="*/ 436099 w 1092961"/>
              <a:gd name="connsiteY16" fmla="*/ 0 h 773723"/>
              <a:gd name="connsiteX17" fmla="*/ 815926 w 1092961"/>
              <a:gd name="connsiteY17" fmla="*/ 14068 h 773723"/>
              <a:gd name="connsiteX18" fmla="*/ 914400 w 1092961"/>
              <a:gd name="connsiteY18" fmla="*/ 84407 h 773723"/>
              <a:gd name="connsiteX19" fmla="*/ 942535 w 1092961"/>
              <a:gd name="connsiteY19" fmla="*/ 140677 h 773723"/>
              <a:gd name="connsiteX20" fmla="*/ 1012874 w 1092961"/>
              <a:gd name="connsiteY20" fmla="*/ 196948 h 773723"/>
              <a:gd name="connsiteX21" fmla="*/ 1055077 w 1092961"/>
              <a:gd name="connsiteY21" fmla="*/ 239151 h 773723"/>
              <a:gd name="connsiteX22" fmla="*/ 1069145 w 1092961"/>
              <a:gd name="connsiteY22" fmla="*/ 576776 h 773723"/>
              <a:gd name="connsiteX23" fmla="*/ 998806 w 1092961"/>
              <a:gd name="connsiteY23" fmla="*/ 647114 h 773723"/>
              <a:gd name="connsiteX24" fmla="*/ 942535 w 1092961"/>
              <a:gd name="connsiteY24" fmla="*/ 731520 h 773723"/>
              <a:gd name="connsiteX25" fmla="*/ 942535 w 1092961"/>
              <a:gd name="connsiteY25" fmla="*/ 773723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961" h="773723">
                <a:moveTo>
                  <a:pt x="1026942" y="731520"/>
                </a:moveTo>
                <a:lnTo>
                  <a:pt x="829994" y="717453"/>
                </a:lnTo>
                <a:cubicBezTo>
                  <a:pt x="456342" y="683485"/>
                  <a:pt x="904657" y="721510"/>
                  <a:pt x="647114" y="689317"/>
                </a:cubicBezTo>
                <a:cubicBezTo>
                  <a:pt x="595720" y="682893"/>
                  <a:pt x="543951" y="679939"/>
                  <a:pt x="492369" y="675250"/>
                </a:cubicBezTo>
                <a:cubicBezTo>
                  <a:pt x="445477" y="665871"/>
                  <a:pt x="398085" y="658712"/>
                  <a:pt x="351692" y="647114"/>
                </a:cubicBezTo>
                <a:cubicBezTo>
                  <a:pt x="332935" y="642425"/>
                  <a:pt x="314012" y="638358"/>
                  <a:pt x="295422" y="633047"/>
                </a:cubicBezTo>
                <a:cubicBezTo>
                  <a:pt x="281164" y="628973"/>
                  <a:pt x="267760" y="621887"/>
                  <a:pt x="253219" y="618979"/>
                </a:cubicBezTo>
                <a:cubicBezTo>
                  <a:pt x="220705" y="612476"/>
                  <a:pt x="187570" y="609600"/>
                  <a:pt x="154745" y="604911"/>
                </a:cubicBezTo>
                <a:cubicBezTo>
                  <a:pt x="140677" y="600222"/>
                  <a:pt x="125805" y="597475"/>
                  <a:pt x="112542" y="590843"/>
                </a:cubicBezTo>
                <a:cubicBezTo>
                  <a:pt x="77050" y="573097"/>
                  <a:pt x="68373" y="560742"/>
                  <a:pt x="42203" y="534573"/>
                </a:cubicBezTo>
                <a:lnTo>
                  <a:pt x="14068" y="450167"/>
                </a:lnTo>
                <a:lnTo>
                  <a:pt x="0" y="407963"/>
                </a:lnTo>
                <a:cubicBezTo>
                  <a:pt x="4689" y="342314"/>
                  <a:pt x="6378" y="276381"/>
                  <a:pt x="14068" y="211016"/>
                </a:cubicBezTo>
                <a:cubicBezTo>
                  <a:pt x="15801" y="196289"/>
                  <a:pt x="20506" y="181528"/>
                  <a:pt x="28135" y="168813"/>
                </a:cubicBezTo>
                <a:cubicBezTo>
                  <a:pt x="46853" y="137616"/>
                  <a:pt x="130203" y="94881"/>
                  <a:pt x="140677" y="84407"/>
                </a:cubicBezTo>
                <a:cubicBezTo>
                  <a:pt x="159434" y="65650"/>
                  <a:pt x="171783" y="36525"/>
                  <a:pt x="196948" y="28136"/>
                </a:cubicBezTo>
                <a:cubicBezTo>
                  <a:pt x="301590" y="-6745"/>
                  <a:pt x="224360" y="15125"/>
                  <a:pt x="436099" y="0"/>
                </a:cubicBezTo>
                <a:cubicBezTo>
                  <a:pt x="562708" y="4689"/>
                  <a:pt x="689511" y="5640"/>
                  <a:pt x="815926" y="14068"/>
                </a:cubicBezTo>
                <a:cubicBezTo>
                  <a:pt x="854699" y="16653"/>
                  <a:pt x="898796" y="53198"/>
                  <a:pt x="914400" y="84407"/>
                </a:cubicBezTo>
                <a:cubicBezTo>
                  <a:pt x="923778" y="103164"/>
                  <a:pt x="930903" y="123228"/>
                  <a:pt x="942535" y="140677"/>
                </a:cubicBezTo>
                <a:cubicBezTo>
                  <a:pt x="963000" y="171374"/>
                  <a:pt x="984653" y="173431"/>
                  <a:pt x="1012874" y="196948"/>
                </a:cubicBezTo>
                <a:cubicBezTo>
                  <a:pt x="1028158" y="209684"/>
                  <a:pt x="1041009" y="225083"/>
                  <a:pt x="1055077" y="239151"/>
                </a:cubicBezTo>
                <a:cubicBezTo>
                  <a:pt x="1103881" y="385564"/>
                  <a:pt x="1102142" y="345800"/>
                  <a:pt x="1069145" y="576776"/>
                </a:cubicBezTo>
                <a:cubicBezTo>
                  <a:pt x="1063699" y="614895"/>
                  <a:pt x="1023008" y="627752"/>
                  <a:pt x="998806" y="647114"/>
                </a:cubicBezTo>
                <a:cubicBezTo>
                  <a:pt x="970996" y="669362"/>
                  <a:pt x="952643" y="696143"/>
                  <a:pt x="942535" y="731520"/>
                </a:cubicBezTo>
                <a:cubicBezTo>
                  <a:pt x="938670" y="745046"/>
                  <a:pt x="942535" y="759655"/>
                  <a:pt x="942535" y="7737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Rome</a:t>
            </a:r>
          </a:p>
        </p:txBody>
      </p:sp>
      <p:sp>
        <p:nvSpPr>
          <p:cNvPr id="9" name="Freeform: Shape 8"/>
          <p:cNvSpPr/>
          <p:nvPr/>
        </p:nvSpPr>
        <p:spPr>
          <a:xfrm>
            <a:off x="1856935" y="4557932"/>
            <a:ext cx="2236763" cy="1716258"/>
          </a:xfrm>
          <a:custGeom>
            <a:avLst/>
            <a:gdLst>
              <a:gd name="connsiteX0" fmla="*/ 605454 w 634331"/>
              <a:gd name="connsiteY0" fmla="*/ 267287 h 274216"/>
              <a:gd name="connsiteX1" fmla="*/ 197491 w 634331"/>
              <a:gd name="connsiteY1" fmla="*/ 253219 h 274216"/>
              <a:gd name="connsiteX2" fmla="*/ 155288 w 634331"/>
              <a:gd name="connsiteY2" fmla="*/ 239151 h 274216"/>
              <a:gd name="connsiteX3" fmla="*/ 42746 w 634331"/>
              <a:gd name="connsiteY3" fmla="*/ 211016 h 274216"/>
              <a:gd name="connsiteX4" fmla="*/ 14611 w 634331"/>
              <a:gd name="connsiteY4" fmla="*/ 182880 h 274216"/>
              <a:gd name="connsiteX5" fmla="*/ 543 w 634331"/>
              <a:gd name="connsiteY5" fmla="*/ 140677 h 274216"/>
              <a:gd name="connsiteX6" fmla="*/ 70882 w 634331"/>
              <a:gd name="connsiteY6" fmla="*/ 98474 h 274216"/>
              <a:gd name="connsiteX7" fmla="*/ 127153 w 634331"/>
              <a:gd name="connsiteY7" fmla="*/ 28136 h 274216"/>
              <a:gd name="connsiteX8" fmla="*/ 253762 w 634331"/>
              <a:gd name="connsiteY8" fmla="*/ 0 h 274216"/>
              <a:gd name="connsiteX9" fmla="*/ 422574 w 634331"/>
              <a:gd name="connsiteY9" fmla="*/ 14068 h 274216"/>
              <a:gd name="connsiteX10" fmla="*/ 450710 w 634331"/>
              <a:gd name="connsiteY10" fmla="*/ 42204 h 274216"/>
              <a:gd name="connsiteX11" fmla="*/ 492913 w 634331"/>
              <a:gd name="connsiteY11" fmla="*/ 56271 h 274216"/>
              <a:gd name="connsiteX12" fmla="*/ 535116 w 634331"/>
              <a:gd name="connsiteY12" fmla="*/ 84407 h 274216"/>
              <a:gd name="connsiteX13" fmla="*/ 577319 w 634331"/>
              <a:gd name="connsiteY13" fmla="*/ 98474 h 274216"/>
              <a:gd name="connsiteX14" fmla="*/ 591386 w 634331"/>
              <a:gd name="connsiteY14" fmla="*/ 140677 h 274216"/>
              <a:gd name="connsiteX15" fmla="*/ 605454 w 634331"/>
              <a:gd name="connsiteY15" fmla="*/ 267287 h 27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4331" h="274216">
                <a:moveTo>
                  <a:pt x="605454" y="267287"/>
                </a:moveTo>
                <a:cubicBezTo>
                  <a:pt x="539805" y="286044"/>
                  <a:pt x="333295" y="261707"/>
                  <a:pt x="197491" y="253219"/>
                </a:cubicBezTo>
                <a:cubicBezTo>
                  <a:pt x="182691" y="252294"/>
                  <a:pt x="169674" y="242747"/>
                  <a:pt x="155288" y="239151"/>
                </a:cubicBezTo>
                <a:lnTo>
                  <a:pt x="42746" y="211016"/>
                </a:lnTo>
                <a:cubicBezTo>
                  <a:pt x="33368" y="201637"/>
                  <a:pt x="21435" y="194253"/>
                  <a:pt x="14611" y="182880"/>
                </a:cubicBezTo>
                <a:cubicBezTo>
                  <a:pt x="6982" y="170164"/>
                  <a:pt x="-2365" y="155218"/>
                  <a:pt x="543" y="140677"/>
                </a:cubicBezTo>
                <a:cubicBezTo>
                  <a:pt x="6060" y="113092"/>
                  <a:pt x="53108" y="104399"/>
                  <a:pt x="70882" y="98474"/>
                </a:cubicBezTo>
                <a:cubicBezTo>
                  <a:pt x="80823" y="83562"/>
                  <a:pt x="107106" y="38160"/>
                  <a:pt x="127153" y="28136"/>
                </a:cubicBezTo>
                <a:cubicBezTo>
                  <a:pt x="140399" y="21513"/>
                  <a:pt x="246361" y="1480"/>
                  <a:pt x="253762" y="0"/>
                </a:cubicBezTo>
                <a:cubicBezTo>
                  <a:pt x="310033" y="4689"/>
                  <a:pt x="367362" y="2237"/>
                  <a:pt x="422574" y="14068"/>
                </a:cubicBezTo>
                <a:cubicBezTo>
                  <a:pt x="435543" y="16847"/>
                  <a:pt x="439337" y="35380"/>
                  <a:pt x="450710" y="42204"/>
                </a:cubicBezTo>
                <a:cubicBezTo>
                  <a:pt x="463425" y="49833"/>
                  <a:pt x="478845" y="51582"/>
                  <a:pt x="492913" y="56271"/>
                </a:cubicBezTo>
                <a:cubicBezTo>
                  <a:pt x="506981" y="65650"/>
                  <a:pt x="519994" y="76846"/>
                  <a:pt x="535116" y="84407"/>
                </a:cubicBezTo>
                <a:cubicBezTo>
                  <a:pt x="548379" y="91039"/>
                  <a:pt x="566834" y="87989"/>
                  <a:pt x="577319" y="98474"/>
                </a:cubicBezTo>
                <a:cubicBezTo>
                  <a:pt x="587804" y="108959"/>
                  <a:pt x="587790" y="126291"/>
                  <a:pt x="591386" y="140677"/>
                </a:cubicBezTo>
                <a:cubicBezTo>
                  <a:pt x="606374" y="200629"/>
                  <a:pt x="671103" y="248530"/>
                  <a:pt x="605454" y="26728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Libya</a:t>
            </a:r>
          </a:p>
        </p:txBody>
      </p:sp>
      <p:sp>
        <p:nvSpPr>
          <p:cNvPr id="10" name="Freeform: Shape 9"/>
          <p:cNvSpPr/>
          <p:nvPr/>
        </p:nvSpPr>
        <p:spPr>
          <a:xfrm>
            <a:off x="4093699" y="4965900"/>
            <a:ext cx="1308296" cy="1308290"/>
          </a:xfrm>
          <a:custGeom>
            <a:avLst/>
            <a:gdLst>
              <a:gd name="connsiteX0" fmla="*/ 605454 w 634331"/>
              <a:gd name="connsiteY0" fmla="*/ 267287 h 274216"/>
              <a:gd name="connsiteX1" fmla="*/ 197491 w 634331"/>
              <a:gd name="connsiteY1" fmla="*/ 253219 h 274216"/>
              <a:gd name="connsiteX2" fmla="*/ 155288 w 634331"/>
              <a:gd name="connsiteY2" fmla="*/ 239151 h 274216"/>
              <a:gd name="connsiteX3" fmla="*/ 42746 w 634331"/>
              <a:gd name="connsiteY3" fmla="*/ 211016 h 274216"/>
              <a:gd name="connsiteX4" fmla="*/ 14611 w 634331"/>
              <a:gd name="connsiteY4" fmla="*/ 182880 h 274216"/>
              <a:gd name="connsiteX5" fmla="*/ 543 w 634331"/>
              <a:gd name="connsiteY5" fmla="*/ 140677 h 274216"/>
              <a:gd name="connsiteX6" fmla="*/ 70882 w 634331"/>
              <a:gd name="connsiteY6" fmla="*/ 98474 h 274216"/>
              <a:gd name="connsiteX7" fmla="*/ 127153 w 634331"/>
              <a:gd name="connsiteY7" fmla="*/ 28136 h 274216"/>
              <a:gd name="connsiteX8" fmla="*/ 253762 w 634331"/>
              <a:gd name="connsiteY8" fmla="*/ 0 h 274216"/>
              <a:gd name="connsiteX9" fmla="*/ 422574 w 634331"/>
              <a:gd name="connsiteY9" fmla="*/ 14068 h 274216"/>
              <a:gd name="connsiteX10" fmla="*/ 450710 w 634331"/>
              <a:gd name="connsiteY10" fmla="*/ 42204 h 274216"/>
              <a:gd name="connsiteX11" fmla="*/ 492913 w 634331"/>
              <a:gd name="connsiteY11" fmla="*/ 56271 h 274216"/>
              <a:gd name="connsiteX12" fmla="*/ 535116 w 634331"/>
              <a:gd name="connsiteY12" fmla="*/ 84407 h 274216"/>
              <a:gd name="connsiteX13" fmla="*/ 577319 w 634331"/>
              <a:gd name="connsiteY13" fmla="*/ 98474 h 274216"/>
              <a:gd name="connsiteX14" fmla="*/ 591386 w 634331"/>
              <a:gd name="connsiteY14" fmla="*/ 140677 h 274216"/>
              <a:gd name="connsiteX15" fmla="*/ 605454 w 634331"/>
              <a:gd name="connsiteY15" fmla="*/ 267287 h 27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4331" h="274216">
                <a:moveTo>
                  <a:pt x="605454" y="267287"/>
                </a:moveTo>
                <a:cubicBezTo>
                  <a:pt x="539805" y="286044"/>
                  <a:pt x="333295" y="261707"/>
                  <a:pt x="197491" y="253219"/>
                </a:cubicBezTo>
                <a:cubicBezTo>
                  <a:pt x="182691" y="252294"/>
                  <a:pt x="169674" y="242747"/>
                  <a:pt x="155288" y="239151"/>
                </a:cubicBezTo>
                <a:lnTo>
                  <a:pt x="42746" y="211016"/>
                </a:lnTo>
                <a:cubicBezTo>
                  <a:pt x="33368" y="201637"/>
                  <a:pt x="21435" y="194253"/>
                  <a:pt x="14611" y="182880"/>
                </a:cubicBezTo>
                <a:cubicBezTo>
                  <a:pt x="6982" y="170164"/>
                  <a:pt x="-2365" y="155218"/>
                  <a:pt x="543" y="140677"/>
                </a:cubicBezTo>
                <a:cubicBezTo>
                  <a:pt x="6060" y="113092"/>
                  <a:pt x="53108" y="104399"/>
                  <a:pt x="70882" y="98474"/>
                </a:cubicBezTo>
                <a:cubicBezTo>
                  <a:pt x="80823" y="83562"/>
                  <a:pt x="107106" y="38160"/>
                  <a:pt x="127153" y="28136"/>
                </a:cubicBezTo>
                <a:cubicBezTo>
                  <a:pt x="140399" y="21513"/>
                  <a:pt x="246361" y="1480"/>
                  <a:pt x="253762" y="0"/>
                </a:cubicBezTo>
                <a:cubicBezTo>
                  <a:pt x="310033" y="4689"/>
                  <a:pt x="367362" y="2237"/>
                  <a:pt x="422574" y="14068"/>
                </a:cubicBezTo>
                <a:cubicBezTo>
                  <a:pt x="435543" y="16847"/>
                  <a:pt x="439337" y="35380"/>
                  <a:pt x="450710" y="42204"/>
                </a:cubicBezTo>
                <a:cubicBezTo>
                  <a:pt x="463425" y="49833"/>
                  <a:pt x="478845" y="51582"/>
                  <a:pt x="492913" y="56271"/>
                </a:cubicBezTo>
                <a:cubicBezTo>
                  <a:pt x="506981" y="65650"/>
                  <a:pt x="519994" y="76846"/>
                  <a:pt x="535116" y="84407"/>
                </a:cubicBezTo>
                <a:cubicBezTo>
                  <a:pt x="548379" y="91039"/>
                  <a:pt x="566834" y="87989"/>
                  <a:pt x="577319" y="98474"/>
                </a:cubicBezTo>
                <a:cubicBezTo>
                  <a:pt x="587804" y="108959"/>
                  <a:pt x="587790" y="126291"/>
                  <a:pt x="591386" y="140677"/>
                </a:cubicBezTo>
                <a:cubicBezTo>
                  <a:pt x="606374" y="200629"/>
                  <a:pt x="671103" y="248530"/>
                  <a:pt x="605454" y="26728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Freeform: Shape 10"/>
          <p:cNvSpPr/>
          <p:nvPr/>
        </p:nvSpPr>
        <p:spPr>
          <a:xfrm>
            <a:off x="4694288" y="3745523"/>
            <a:ext cx="874916" cy="291906"/>
          </a:xfrm>
          <a:custGeom>
            <a:avLst/>
            <a:gdLst>
              <a:gd name="connsiteX0" fmla="*/ 605454 w 634331"/>
              <a:gd name="connsiteY0" fmla="*/ 267287 h 274216"/>
              <a:gd name="connsiteX1" fmla="*/ 197491 w 634331"/>
              <a:gd name="connsiteY1" fmla="*/ 253219 h 274216"/>
              <a:gd name="connsiteX2" fmla="*/ 155288 w 634331"/>
              <a:gd name="connsiteY2" fmla="*/ 239151 h 274216"/>
              <a:gd name="connsiteX3" fmla="*/ 42746 w 634331"/>
              <a:gd name="connsiteY3" fmla="*/ 211016 h 274216"/>
              <a:gd name="connsiteX4" fmla="*/ 14611 w 634331"/>
              <a:gd name="connsiteY4" fmla="*/ 182880 h 274216"/>
              <a:gd name="connsiteX5" fmla="*/ 543 w 634331"/>
              <a:gd name="connsiteY5" fmla="*/ 140677 h 274216"/>
              <a:gd name="connsiteX6" fmla="*/ 70882 w 634331"/>
              <a:gd name="connsiteY6" fmla="*/ 98474 h 274216"/>
              <a:gd name="connsiteX7" fmla="*/ 127153 w 634331"/>
              <a:gd name="connsiteY7" fmla="*/ 28136 h 274216"/>
              <a:gd name="connsiteX8" fmla="*/ 253762 w 634331"/>
              <a:gd name="connsiteY8" fmla="*/ 0 h 274216"/>
              <a:gd name="connsiteX9" fmla="*/ 422574 w 634331"/>
              <a:gd name="connsiteY9" fmla="*/ 14068 h 274216"/>
              <a:gd name="connsiteX10" fmla="*/ 450710 w 634331"/>
              <a:gd name="connsiteY10" fmla="*/ 42204 h 274216"/>
              <a:gd name="connsiteX11" fmla="*/ 492913 w 634331"/>
              <a:gd name="connsiteY11" fmla="*/ 56271 h 274216"/>
              <a:gd name="connsiteX12" fmla="*/ 535116 w 634331"/>
              <a:gd name="connsiteY12" fmla="*/ 84407 h 274216"/>
              <a:gd name="connsiteX13" fmla="*/ 577319 w 634331"/>
              <a:gd name="connsiteY13" fmla="*/ 98474 h 274216"/>
              <a:gd name="connsiteX14" fmla="*/ 591386 w 634331"/>
              <a:gd name="connsiteY14" fmla="*/ 140677 h 274216"/>
              <a:gd name="connsiteX15" fmla="*/ 605454 w 634331"/>
              <a:gd name="connsiteY15" fmla="*/ 267287 h 27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4331" h="274216">
                <a:moveTo>
                  <a:pt x="605454" y="267287"/>
                </a:moveTo>
                <a:cubicBezTo>
                  <a:pt x="539805" y="286044"/>
                  <a:pt x="333295" y="261707"/>
                  <a:pt x="197491" y="253219"/>
                </a:cubicBezTo>
                <a:cubicBezTo>
                  <a:pt x="182691" y="252294"/>
                  <a:pt x="169674" y="242747"/>
                  <a:pt x="155288" y="239151"/>
                </a:cubicBezTo>
                <a:lnTo>
                  <a:pt x="42746" y="211016"/>
                </a:lnTo>
                <a:cubicBezTo>
                  <a:pt x="33368" y="201637"/>
                  <a:pt x="21435" y="194253"/>
                  <a:pt x="14611" y="182880"/>
                </a:cubicBezTo>
                <a:cubicBezTo>
                  <a:pt x="6982" y="170164"/>
                  <a:pt x="-2365" y="155218"/>
                  <a:pt x="543" y="140677"/>
                </a:cubicBezTo>
                <a:cubicBezTo>
                  <a:pt x="6060" y="113092"/>
                  <a:pt x="53108" y="104399"/>
                  <a:pt x="70882" y="98474"/>
                </a:cubicBezTo>
                <a:cubicBezTo>
                  <a:pt x="80823" y="83562"/>
                  <a:pt x="107106" y="38160"/>
                  <a:pt x="127153" y="28136"/>
                </a:cubicBezTo>
                <a:cubicBezTo>
                  <a:pt x="140399" y="21513"/>
                  <a:pt x="246361" y="1480"/>
                  <a:pt x="253762" y="0"/>
                </a:cubicBezTo>
                <a:cubicBezTo>
                  <a:pt x="310033" y="4689"/>
                  <a:pt x="367362" y="2237"/>
                  <a:pt x="422574" y="14068"/>
                </a:cubicBezTo>
                <a:cubicBezTo>
                  <a:pt x="435543" y="16847"/>
                  <a:pt x="439337" y="35380"/>
                  <a:pt x="450710" y="42204"/>
                </a:cubicBezTo>
                <a:cubicBezTo>
                  <a:pt x="463425" y="49833"/>
                  <a:pt x="478845" y="51582"/>
                  <a:pt x="492913" y="56271"/>
                </a:cubicBezTo>
                <a:cubicBezTo>
                  <a:pt x="506981" y="65650"/>
                  <a:pt x="519994" y="76846"/>
                  <a:pt x="535116" y="84407"/>
                </a:cubicBezTo>
                <a:cubicBezTo>
                  <a:pt x="548379" y="91039"/>
                  <a:pt x="566834" y="87989"/>
                  <a:pt x="577319" y="98474"/>
                </a:cubicBezTo>
                <a:cubicBezTo>
                  <a:pt x="587804" y="108959"/>
                  <a:pt x="587790" y="126291"/>
                  <a:pt x="591386" y="140677"/>
                </a:cubicBezTo>
                <a:cubicBezTo>
                  <a:pt x="606374" y="200629"/>
                  <a:pt x="671103" y="248530"/>
                  <a:pt x="605454" y="26728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0000"/>
                </a:solidFill>
              </a:rPr>
              <a:t>Pamphylia</a:t>
            </a:r>
            <a:endParaRPr lang="en-US" sz="1100" dirty="0">
              <a:solidFill>
                <a:srgbClr val="FF0000"/>
              </a:solidFill>
            </a:endParaRPr>
          </a:p>
        </p:txBody>
      </p:sp>
      <p:sp>
        <p:nvSpPr>
          <p:cNvPr id="14" name="Freeform: Shape 13"/>
          <p:cNvSpPr/>
          <p:nvPr/>
        </p:nvSpPr>
        <p:spPr>
          <a:xfrm>
            <a:off x="4694288" y="3351627"/>
            <a:ext cx="707707" cy="263774"/>
          </a:xfrm>
          <a:custGeom>
            <a:avLst/>
            <a:gdLst>
              <a:gd name="connsiteX0" fmla="*/ 605454 w 634331"/>
              <a:gd name="connsiteY0" fmla="*/ 267287 h 274216"/>
              <a:gd name="connsiteX1" fmla="*/ 197491 w 634331"/>
              <a:gd name="connsiteY1" fmla="*/ 253219 h 274216"/>
              <a:gd name="connsiteX2" fmla="*/ 155288 w 634331"/>
              <a:gd name="connsiteY2" fmla="*/ 239151 h 274216"/>
              <a:gd name="connsiteX3" fmla="*/ 42746 w 634331"/>
              <a:gd name="connsiteY3" fmla="*/ 211016 h 274216"/>
              <a:gd name="connsiteX4" fmla="*/ 14611 w 634331"/>
              <a:gd name="connsiteY4" fmla="*/ 182880 h 274216"/>
              <a:gd name="connsiteX5" fmla="*/ 543 w 634331"/>
              <a:gd name="connsiteY5" fmla="*/ 140677 h 274216"/>
              <a:gd name="connsiteX6" fmla="*/ 70882 w 634331"/>
              <a:gd name="connsiteY6" fmla="*/ 98474 h 274216"/>
              <a:gd name="connsiteX7" fmla="*/ 127153 w 634331"/>
              <a:gd name="connsiteY7" fmla="*/ 28136 h 274216"/>
              <a:gd name="connsiteX8" fmla="*/ 253762 w 634331"/>
              <a:gd name="connsiteY8" fmla="*/ 0 h 274216"/>
              <a:gd name="connsiteX9" fmla="*/ 422574 w 634331"/>
              <a:gd name="connsiteY9" fmla="*/ 14068 h 274216"/>
              <a:gd name="connsiteX10" fmla="*/ 450710 w 634331"/>
              <a:gd name="connsiteY10" fmla="*/ 42204 h 274216"/>
              <a:gd name="connsiteX11" fmla="*/ 492913 w 634331"/>
              <a:gd name="connsiteY11" fmla="*/ 56271 h 274216"/>
              <a:gd name="connsiteX12" fmla="*/ 535116 w 634331"/>
              <a:gd name="connsiteY12" fmla="*/ 84407 h 274216"/>
              <a:gd name="connsiteX13" fmla="*/ 577319 w 634331"/>
              <a:gd name="connsiteY13" fmla="*/ 98474 h 274216"/>
              <a:gd name="connsiteX14" fmla="*/ 591386 w 634331"/>
              <a:gd name="connsiteY14" fmla="*/ 140677 h 274216"/>
              <a:gd name="connsiteX15" fmla="*/ 605454 w 634331"/>
              <a:gd name="connsiteY15" fmla="*/ 267287 h 27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4331" h="274216">
                <a:moveTo>
                  <a:pt x="605454" y="267287"/>
                </a:moveTo>
                <a:cubicBezTo>
                  <a:pt x="539805" y="286044"/>
                  <a:pt x="333295" y="261707"/>
                  <a:pt x="197491" y="253219"/>
                </a:cubicBezTo>
                <a:cubicBezTo>
                  <a:pt x="182691" y="252294"/>
                  <a:pt x="169674" y="242747"/>
                  <a:pt x="155288" y="239151"/>
                </a:cubicBezTo>
                <a:lnTo>
                  <a:pt x="42746" y="211016"/>
                </a:lnTo>
                <a:cubicBezTo>
                  <a:pt x="33368" y="201637"/>
                  <a:pt x="21435" y="194253"/>
                  <a:pt x="14611" y="182880"/>
                </a:cubicBezTo>
                <a:cubicBezTo>
                  <a:pt x="6982" y="170164"/>
                  <a:pt x="-2365" y="155218"/>
                  <a:pt x="543" y="140677"/>
                </a:cubicBezTo>
                <a:cubicBezTo>
                  <a:pt x="6060" y="113092"/>
                  <a:pt x="53108" y="104399"/>
                  <a:pt x="70882" y="98474"/>
                </a:cubicBezTo>
                <a:cubicBezTo>
                  <a:pt x="80823" y="83562"/>
                  <a:pt x="107106" y="38160"/>
                  <a:pt x="127153" y="28136"/>
                </a:cubicBezTo>
                <a:cubicBezTo>
                  <a:pt x="140399" y="21513"/>
                  <a:pt x="246361" y="1480"/>
                  <a:pt x="253762" y="0"/>
                </a:cubicBezTo>
                <a:cubicBezTo>
                  <a:pt x="310033" y="4689"/>
                  <a:pt x="367362" y="2237"/>
                  <a:pt x="422574" y="14068"/>
                </a:cubicBezTo>
                <a:cubicBezTo>
                  <a:pt x="435543" y="16847"/>
                  <a:pt x="439337" y="35380"/>
                  <a:pt x="450710" y="42204"/>
                </a:cubicBezTo>
                <a:cubicBezTo>
                  <a:pt x="463425" y="49833"/>
                  <a:pt x="478845" y="51582"/>
                  <a:pt x="492913" y="56271"/>
                </a:cubicBezTo>
                <a:cubicBezTo>
                  <a:pt x="506981" y="65650"/>
                  <a:pt x="519994" y="76846"/>
                  <a:pt x="535116" y="84407"/>
                </a:cubicBezTo>
                <a:cubicBezTo>
                  <a:pt x="548379" y="91039"/>
                  <a:pt x="566834" y="87989"/>
                  <a:pt x="577319" y="98474"/>
                </a:cubicBezTo>
                <a:cubicBezTo>
                  <a:pt x="587804" y="108959"/>
                  <a:pt x="587790" y="126291"/>
                  <a:pt x="591386" y="140677"/>
                </a:cubicBezTo>
                <a:cubicBezTo>
                  <a:pt x="606374" y="200629"/>
                  <a:pt x="671103" y="248530"/>
                  <a:pt x="605454" y="26728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0000"/>
                </a:solidFill>
              </a:rPr>
              <a:t>Phrygia</a:t>
            </a:r>
            <a:endParaRPr lang="en-US" sz="1100" dirty="0">
              <a:solidFill>
                <a:srgbClr val="FF0000"/>
              </a:solidFill>
            </a:endParaRPr>
          </a:p>
        </p:txBody>
      </p:sp>
      <p:sp>
        <p:nvSpPr>
          <p:cNvPr id="15" name="Freeform: Shape 14"/>
          <p:cNvSpPr/>
          <p:nvPr/>
        </p:nvSpPr>
        <p:spPr>
          <a:xfrm>
            <a:off x="4830651" y="3001690"/>
            <a:ext cx="874916" cy="291906"/>
          </a:xfrm>
          <a:custGeom>
            <a:avLst/>
            <a:gdLst>
              <a:gd name="connsiteX0" fmla="*/ 605454 w 634331"/>
              <a:gd name="connsiteY0" fmla="*/ 267287 h 274216"/>
              <a:gd name="connsiteX1" fmla="*/ 197491 w 634331"/>
              <a:gd name="connsiteY1" fmla="*/ 253219 h 274216"/>
              <a:gd name="connsiteX2" fmla="*/ 155288 w 634331"/>
              <a:gd name="connsiteY2" fmla="*/ 239151 h 274216"/>
              <a:gd name="connsiteX3" fmla="*/ 42746 w 634331"/>
              <a:gd name="connsiteY3" fmla="*/ 211016 h 274216"/>
              <a:gd name="connsiteX4" fmla="*/ 14611 w 634331"/>
              <a:gd name="connsiteY4" fmla="*/ 182880 h 274216"/>
              <a:gd name="connsiteX5" fmla="*/ 543 w 634331"/>
              <a:gd name="connsiteY5" fmla="*/ 140677 h 274216"/>
              <a:gd name="connsiteX6" fmla="*/ 70882 w 634331"/>
              <a:gd name="connsiteY6" fmla="*/ 98474 h 274216"/>
              <a:gd name="connsiteX7" fmla="*/ 127153 w 634331"/>
              <a:gd name="connsiteY7" fmla="*/ 28136 h 274216"/>
              <a:gd name="connsiteX8" fmla="*/ 253762 w 634331"/>
              <a:gd name="connsiteY8" fmla="*/ 0 h 274216"/>
              <a:gd name="connsiteX9" fmla="*/ 422574 w 634331"/>
              <a:gd name="connsiteY9" fmla="*/ 14068 h 274216"/>
              <a:gd name="connsiteX10" fmla="*/ 450710 w 634331"/>
              <a:gd name="connsiteY10" fmla="*/ 42204 h 274216"/>
              <a:gd name="connsiteX11" fmla="*/ 492913 w 634331"/>
              <a:gd name="connsiteY11" fmla="*/ 56271 h 274216"/>
              <a:gd name="connsiteX12" fmla="*/ 535116 w 634331"/>
              <a:gd name="connsiteY12" fmla="*/ 84407 h 274216"/>
              <a:gd name="connsiteX13" fmla="*/ 577319 w 634331"/>
              <a:gd name="connsiteY13" fmla="*/ 98474 h 274216"/>
              <a:gd name="connsiteX14" fmla="*/ 591386 w 634331"/>
              <a:gd name="connsiteY14" fmla="*/ 140677 h 274216"/>
              <a:gd name="connsiteX15" fmla="*/ 605454 w 634331"/>
              <a:gd name="connsiteY15" fmla="*/ 267287 h 27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4331" h="274216">
                <a:moveTo>
                  <a:pt x="605454" y="267287"/>
                </a:moveTo>
                <a:cubicBezTo>
                  <a:pt x="539805" y="286044"/>
                  <a:pt x="333295" y="261707"/>
                  <a:pt x="197491" y="253219"/>
                </a:cubicBezTo>
                <a:cubicBezTo>
                  <a:pt x="182691" y="252294"/>
                  <a:pt x="169674" y="242747"/>
                  <a:pt x="155288" y="239151"/>
                </a:cubicBezTo>
                <a:lnTo>
                  <a:pt x="42746" y="211016"/>
                </a:lnTo>
                <a:cubicBezTo>
                  <a:pt x="33368" y="201637"/>
                  <a:pt x="21435" y="194253"/>
                  <a:pt x="14611" y="182880"/>
                </a:cubicBezTo>
                <a:cubicBezTo>
                  <a:pt x="6982" y="170164"/>
                  <a:pt x="-2365" y="155218"/>
                  <a:pt x="543" y="140677"/>
                </a:cubicBezTo>
                <a:cubicBezTo>
                  <a:pt x="6060" y="113092"/>
                  <a:pt x="53108" y="104399"/>
                  <a:pt x="70882" y="98474"/>
                </a:cubicBezTo>
                <a:cubicBezTo>
                  <a:pt x="80823" y="83562"/>
                  <a:pt x="107106" y="38160"/>
                  <a:pt x="127153" y="28136"/>
                </a:cubicBezTo>
                <a:cubicBezTo>
                  <a:pt x="140399" y="21513"/>
                  <a:pt x="246361" y="1480"/>
                  <a:pt x="253762" y="0"/>
                </a:cubicBezTo>
                <a:cubicBezTo>
                  <a:pt x="310033" y="4689"/>
                  <a:pt x="367362" y="2237"/>
                  <a:pt x="422574" y="14068"/>
                </a:cubicBezTo>
                <a:cubicBezTo>
                  <a:pt x="435543" y="16847"/>
                  <a:pt x="439337" y="35380"/>
                  <a:pt x="450710" y="42204"/>
                </a:cubicBezTo>
                <a:cubicBezTo>
                  <a:pt x="463425" y="49833"/>
                  <a:pt x="478845" y="51582"/>
                  <a:pt x="492913" y="56271"/>
                </a:cubicBezTo>
                <a:cubicBezTo>
                  <a:pt x="506981" y="65650"/>
                  <a:pt x="519994" y="76846"/>
                  <a:pt x="535116" y="84407"/>
                </a:cubicBezTo>
                <a:cubicBezTo>
                  <a:pt x="548379" y="91039"/>
                  <a:pt x="566834" y="87989"/>
                  <a:pt x="577319" y="98474"/>
                </a:cubicBezTo>
                <a:cubicBezTo>
                  <a:pt x="587804" y="108959"/>
                  <a:pt x="587790" y="126291"/>
                  <a:pt x="591386" y="140677"/>
                </a:cubicBezTo>
                <a:cubicBezTo>
                  <a:pt x="606374" y="200629"/>
                  <a:pt x="671103" y="248530"/>
                  <a:pt x="605454" y="26728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0000"/>
                </a:solidFill>
              </a:rPr>
              <a:t>Pontus</a:t>
            </a:r>
            <a:endParaRPr lang="en-US" sz="1100" dirty="0">
              <a:solidFill>
                <a:srgbClr val="FF0000"/>
              </a:solidFill>
            </a:endParaRPr>
          </a:p>
        </p:txBody>
      </p:sp>
      <p:sp>
        <p:nvSpPr>
          <p:cNvPr id="16" name="Freeform: Shape 15"/>
          <p:cNvSpPr/>
          <p:nvPr/>
        </p:nvSpPr>
        <p:spPr>
          <a:xfrm>
            <a:off x="5401995" y="3615401"/>
            <a:ext cx="874916" cy="225080"/>
          </a:xfrm>
          <a:custGeom>
            <a:avLst/>
            <a:gdLst>
              <a:gd name="connsiteX0" fmla="*/ 605454 w 634331"/>
              <a:gd name="connsiteY0" fmla="*/ 267287 h 274216"/>
              <a:gd name="connsiteX1" fmla="*/ 197491 w 634331"/>
              <a:gd name="connsiteY1" fmla="*/ 253219 h 274216"/>
              <a:gd name="connsiteX2" fmla="*/ 155288 w 634331"/>
              <a:gd name="connsiteY2" fmla="*/ 239151 h 274216"/>
              <a:gd name="connsiteX3" fmla="*/ 42746 w 634331"/>
              <a:gd name="connsiteY3" fmla="*/ 211016 h 274216"/>
              <a:gd name="connsiteX4" fmla="*/ 14611 w 634331"/>
              <a:gd name="connsiteY4" fmla="*/ 182880 h 274216"/>
              <a:gd name="connsiteX5" fmla="*/ 543 w 634331"/>
              <a:gd name="connsiteY5" fmla="*/ 140677 h 274216"/>
              <a:gd name="connsiteX6" fmla="*/ 70882 w 634331"/>
              <a:gd name="connsiteY6" fmla="*/ 98474 h 274216"/>
              <a:gd name="connsiteX7" fmla="*/ 127153 w 634331"/>
              <a:gd name="connsiteY7" fmla="*/ 28136 h 274216"/>
              <a:gd name="connsiteX8" fmla="*/ 253762 w 634331"/>
              <a:gd name="connsiteY8" fmla="*/ 0 h 274216"/>
              <a:gd name="connsiteX9" fmla="*/ 422574 w 634331"/>
              <a:gd name="connsiteY9" fmla="*/ 14068 h 274216"/>
              <a:gd name="connsiteX10" fmla="*/ 450710 w 634331"/>
              <a:gd name="connsiteY10" fmla="*/ 42204 h 274216"/>
              <a:gd name="connsiteX11" fmla="*/ 492913 w 634331"/>
              <a:gd name="connsiteY11" fmla="*/ 56271 h 274216"/>
              <a:gd name="connsiteX12" fmla="*/ 535116 w 634331"/>
              <a:gd name="connsiteY12" fmla="*/ 84407 h 274216"/>
              <a:gd name="connsiteX13" fmla="*/ 577319 w 634331"/>
              <a:gd name="connsiteY13" fmla="*/ 98474 h 274216"/>
              <a:gd name="connsiteX14" fmla="*/ 591386 w 634331"/>
              <a:gd name="connsiteY14" fmla="*/ 140677 h 274216"/>
              <a:gd name="connsiteX15" fmla="*/ 605454 w 634331"/>
              <a:gd name="connsiteY15" fmla="*/ 267287 h 27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4331" h="274216">
                <a:moveTo>
                  <a:pt x="605454" y="267287"/>
                </a:moveTo>
                <a:cubicBezTo>
                  <a:pt x="539805" y="286044"/>
                  <a:pt x="333295" y="261707"/>
                  <a:pt x="197491" y="253219"/>
                </a:cubicBezTo>
                <a:cubicBezTo>
                  <a:pt x="182691" y="252294"/>
                  <a:pt x="169674" y="242747"/>
                  <a:pt x="155288" y="239151"/>
                </a:cubicBezTo>
                <a:lnTo>
                  <a:pt x="42746" y="211016"/>
                </a:lnTo>
                <a:cubicBezTo>
                  <a:pt x="33368" y="201637"/>
                  <a:pt x="21435" y="194253"/>
                  <a:pt x="14611" y="182880"/>
                </a:cubicBezTo>
                <a:cubicBezTo>
                  <a:pt x="6982" y="170164"/>
                  <a:pt x="-2365" y="155218"/>
                  <a:pt x="543" y="140677"/>
                </a:cubicBezTo>
                <a:cubicBezTo>
                  <a:pt x="6060" y="113092"/>
                  <a:pt x="53108" y="104399"/>
                  <a:pt x="70882" y="98474"/>
                </a:cubicBezTo>
                <a:cubicBezTo>
                  <a:pt x="80823" y="83562"/>
                  <a:pt x="107106" y="38160"/>
                  <a:pt x="127153" y="28136"/>
                </a:cubicBezTo>
                <a:cubicBezTo>
                  <a:pt x="140399" y="21513"/>
                  <a:pt x="246361" y="1480"/>
                  <a:pt x="253762" y="0"/>
                </a:cubicBezTo>
                <a:cubicBezTo>
                  <a:pt x="310033" y="4689"/>
                  <a:pt x="367362" y="2237"/>
                  <a:pt x="422574" y="14068"/>
                </a:cubicBezTo>
                <a:cubicBezTo>
                  <a:pt x="435543" y="16847"/>
                  <a:pt x="439337" y="35380"/>
                  <a:pt x="450710" y="42204"/>
                </a:cubicBezTo>
                <a:cubicBezTo>
                  <a:pt x="463425" y="49833"/>
                  <a:pt x="478845" y="51582"/>
                  <a:pt x="492913" y="56271"/>
                </a:cubicBezTo>
                <a:cubicBezTo>
                  <a:pt x="506981" y="65650"/>
                  <a:pt x="519994" y="76846"/>
                  <a:pt x="535116" y="84407"/>
                </a:cubicBezTo>
                <a:cubicBezTo>
                  <a:pt x="548379" y="91039"/>
                  <a:pt x="566834" y="87989"/>
                  <a:pt x="577319" y="98474"/>
                </a:cubicBezTo>
                <a:cubicBezTo>
                  <a:pt x="587804" y="108959"/>
                  <a:pt x="587790" y="126291"/>
                  <a:pt x="591386" y="140677"/>
                </a:cubicBezTo>
                <a:cubicBezTo>
                  <a:pt x="606374" y="200629"/>
                  <a:pt x="671103" y="248530"/>
                  <a:pt x="605454" y="26728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0000"/>
                </a:solidFill>
              </a:rPr>
              <a:t>Cappadocia</a:t>
            </a:r>
            <a:endParaRPr lang="en-US" sz="1100" dirty="0">
              <a:solidFill>
                <a:srgbClr val="FF0000"/>
              </a:solidFill>
            </a:endParaRPr>
          </a:p>
        </p:txBody>
      </p:sp>
      <p:sp>
        <p:nvSpPr>
          <p:cNvPr id="17" name="Freeform: Shape 16"/>
          <p:cNvSpPr/>
          <p:nvPr/>
        </p:nvSpPr>
        <p:spPr>
          <a:xfrm>
            <a:off x="5380894" y="4597790"/>
            <a:ext cx="307886" cy="536922"/>
          </a:xfrm>
          <a:custGeom>
            <a:avLst/>
            <a:gdLst>
              <a:gd name="connsiteX0" fmla="*/ 605454 w 634331"/>
              <a:gd name="connsiteY0" fmla="*/ 267287 h 274216"/>
              <a:gd name="connsiteX1" fmla="*/ 197491 w 634331"/>
              <a:gd name="connsiteY1" fmla="*/ 253219 h 274216"/>
              <a:gd name="connsiteX2" fmla="*/ 155288 w 634331"/>
              <a:gd name="connsiteY2" fmla="*/ 239151 h 274216"/>
              <a:gd name="connsiteX3" fmla="*/ 42746 w 634331"/>
              <a:gd name="connsiteY3" fmla="*/ 211016 h 274216"/>
              <a:gd name="connsiteX4" fmla="*/ 14611 w 634331"/>
              <a:gd name="connsiteY4" fmla="*/ 182880 h 274216"/>
              <a:gd name="connsiteX5" fmla="*/ 543 w 634331"/>
              <a:gd name="connsiteY5" fmla="*/ 140677 h 274216"/>
              <a:gd name="connsiteX6" fmla="*/ 70882 w 634331"/>
              <a:gd name="connsiteY6" fmla="*/ 98474 h 274216"/>
              <a:gd name="connsiteX7" fmla="*/ 127153 w 634331"/>
              <a:gd name="connsiteY7" fmla="*/ 28136 h 274216"/>
              <a:gd name="connsiteX8" fmla="*/ 253762 w 634331"/>
              <a:gd name="connsiteY8" fmla="*/ 0 h 274216"/>
              <a:gd name="connsiteX9" fmla="*/ 422574 w 634331"/>
              <a:gd name="connsiteY9" fmla="*/ 14068 h 274216"/>
              <a:gd name="connsiteX10" fmla="*/ 450710 w 634331"/>
              <a:gd name="connsiteY10" fmla="*/ 42204 h 274216"/>
              <a:gd name="connsiteX11" fmla="*/ 492913 w 634331"/>
              <a:gd name="connsiteY11" fmla="*/ 56271 h 274216"/>
              <a:gd name="connsiteX12" fmla="*/ 535116 w 634331"/>
              <a:gd name="connsiteY12" fmla="*/ 84407 h 274216"/>
              <a:gd name="connsiteX13" fmla="*/ 577319 w 634331"/>
              <a:gd name="connsiteY13" fmla="*/ 98474 h 274216"/>
              <a:gd name="connsiteX14" fmla="*/ 591386 w 634331"/>
              <a:gd name="connsiteY14" fmla="*/ 140677 h 274216"/>
              <a:gd name="connsiteX15" fmla="*/ 605454 w 634331"/>
              <a:gd name="connsiteY15" fmla="*/ 267287 h 27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4331" h="274216">
                <a:moveTo>
                  <a:pt x="605454" y="267287"/>
                </a:moveTo>
                <a:cubicBezTo>
                  <a:pt x="539805" y="286044"/>
                  <a:pt x="333295" y="261707"/>
                  <a:pt x="197491" y="253219"/>
                </a:cubicBezTo>
                <a:cubicBezTo>
                  <a:pt x="182691" y="252294"/>
                  <a:pt x="169674" y="242747"/>
                  <a:pt x="155288" y="239151"/>
                </a:cubicBezTo>
                <a:lnTo>
                  <a:pt x="42746" y="211016"/>
                </a:lnTo>
                <a:cubicBezTo>
                  <a:pt x="33368" y="201637"/>
                  <a:pt x="21435" y="194253"/>
                  <a:pt x="14611" y="182880"/>
                </a:cubicBezTo>
                <a:cubicBezTo>
                  <a:pt x="6982" y="170164"/>
                  <a:pt x="-2365" y="155218"/>
                  <a:pt x="543" y="140677"/>
                </a:cubicBezTo>
                <a:cubicBezTo>
                  <a:pt x="6060" y="113092"/>
                  <a:pt x="53108" y="104399"/>
                  <a:pt x="70882" y="98474"/>
                </a:cubicBezTo>
                <a:cubicBezTo>
                  <a:pt x="80823" y="83562"/>
                  <a:pt x="107106" y="38160"/>
                  <a:pt x="127153" y="28136"/>
                </a:cubicBezTo>
                <a:cubicBezTo>
                  <a:pt x="140399" y="21513"/>
                  <a:pt x="246361" y="1480"/>
                  <a:pt x="253762" y="0"/>
                </a:cubicBezTo>
                <a:cubicBezTo>
                  <a:pt x="310033" y="4689"/>
                  <a:pt x="367362" y="2237"/>
                  <a:pt x="422574" y="14068"/>
                </a:cubicBezTo>
                <a:cubicBezTo>
                  <a:pt x="435543" y="16847"/>
                  <a:pt x="439337" y="35380"/>
                  <a:pt x="450710" y="42204"/>
                </a:cubicBezTo>
                <a:cubicBezTo>
                  <a:pt x="463425" y="49833"/>
                  <a:pt x="478845" y="51582"/>
                  <a:pt x="492913" y="56271"/>
                </a:cubicBezTo>
                <a:cubicBezTo>
                  <a:pt x="506981" y="65650"/>
                  <a:pt x="519994" y="76846"/>
                  <a:pt x="535116" y="84407"/>
                </a:cubicBezTo>
                <a:cubicBezTo>
                  <a:pt x="548379" y="91039"/>
                  <a:pt x="566834" y="87989"/>
                  <a:pt x="577319" y="98474"/>
                </a:cubicBezTo>
                <a:cubicBezTo>
                  <a:pt x="587804" y="108959"/>
                  <a:pt x="587790" y="126291"/>
                  <a:pt x="591386" y="140677"/>
                </a:cubicBezTo>
                <a:cubicBezTo>
                  <a:pt x="606374" y="200629"/>
                  <a:pt x="671103" y="248530"/>
                  <a:pt x="605454" y="26728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0000"/>
                </a:solidFill>
              </a:rPr>
              <a:t>Judea</a:t>
            </a:r>
          </a:p>
        </p:txBody>
      </p:sp>
      <p:sp>
        <p:nvSpPr>
          <p:cNvPr id="18" name="Freeform: Shape 17"/>
          <p:cNvSpPr/>
          <p:nvPr/>
        </p:nvSpPr>
        <p:spPr>
          <a:xfrm rot="1584262">
            <a:off x="5531903" y="4165107"/>
            <a:ext cx="2306889" cy="821798"/>
          </a:xfrm>
          <a:custGeom>
            <a:avLst/>
            <a:gdLst>
              <a:gd name="connsiteX0" fmla="*/ 605454 w 634331"/>
              <a:gd name="connsiteY0" fmla="*/ 267287 h 274216"/>
              <a:gd name="connsiteX1" fmla="*/ 197491 w 634331"/>
              <a:gd name="connsiteY1" fmla="*/ 253219 h 274216"/>
              <a:gd name="connsiteX2" fmla="*/ 155288 w 634331"/>
              <a:gd name="connsiteY2" fmla="*/ 239151 h 274216"/>
              <a:gd name="connsiteX3" fmla="*/ 42746 w 634331"/>
              <a:gd name="connsiteY3" fmla="*/ 211016 h 274216"/>
              <a:gd name="connsiteX4" fmla="*/ 14611 w 634331"/>
              <a:gd name="connsiteY4" fmla="*/ 182880 h 274216"/>
              <a:gd name="connsiteX5" fmla="*/ 543 w 634331"/>
              <a:gd name="connsiteY5" fmla="*/ 140677 h 274216"/>
              <a:gd name="connsiteX6" fmla="*/ 70882 w 634331"/>
              <a:gd name="connsiteY6" fmla="*/ 98474 h 274216"/>
              <a:gd name="connsiteX7" fmla="*/ 127153 w 634331"/>
              <a:gd name="connsiteY7" fmla="*/ 28136 h 274216"/>
              <a:gd name="connsiteX8" fmla="*/ 253762 w 634331"/>
              <a:gd name="connsiteY8" fmla="*/ 0 h 274216"/>
              <a:gd name="connsiteX9" fmla="*/ 422574 w 634331"/>
              <a:gd name="connsiteY9" fmla="*/ 14068 h 274216"/>
              <a:gd name="connsiteX10" fmla="*/ 450710 w 634331"/>
              <a:gd name="connsiteY10" fmla="*/ 42204 h 274216"/>
              <a:gd name="connsiteX11" fmla="*/ 492913 w 634331"/>
              <a:gd name="connsiteY11" fmla="*/ 56271 h 274216"/>
              <a:gd name="connsiteX12" fmla="*/ 535116 w 634331"/>
              <a:gd name="connsiteY12" fmla="*/ 84407 h 274216"/>
              <a:gd name="connsiteX13" fmla="*/ 577319 w 634331"/>
              <a:gd name="connsiteY13" fmla="*/ 98474 h 274216"/>
              <a:gd name="connsiteX14" fmla="*/ 591386 w 634331"/>
              <a:gd name="connsiteY14" fmla="*/ 140677 h 274216"/>
              <a:gd name="connsiteX15" fmla="*/ 605454 w 634331"/>
              <a:gd name="connsiteY15" fmla="*/ 267287 h 27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4331" h="274216">
                <a:moveTo>
                  <a:pt x="605454" y="267287"/>
                </a:moveTo>
                <a:cubicBezTo>
                  <a:pt x="539805" y="286044"/>
                  <a:pt x="333295" y="261707"/>
                  <a:pt x="197491" y="253219"/>
                </a:cubicBezTo>
                <a:cubicBezTo>
                  <a:pt x="182691" y="252294"/>
                  <a:pt x="169674" y="242747"/>
                  <a:pt x="155288" y="239151"/>
                </a:cubicBezTo>
                <a:lnTo>
                  <a:pt x="42746" y="211016"/>
                </a:lnTo>
                <a:cubicBezTo>
                  <a:pt x="33368" y="201637"/>
                  <a:pt x="21435" y="194253"/>
                  <a:pt x="14611" y="182880"/>
                </a:cubicBezTo>
                <a:cubicBezTo>
                  <a:pt x="6982" y="170164"/>
                  <a:pt x="-2365" y="155218"/>
                  <a:pt x="543" y="140677"/>
                </a:cubicBezTo>
                <a:cubicBezTo>
                  <a:pt x="6060" y="113092"/>
                  <a:pt x="53108" y="104399"/>
                  <a:pt x="70882" y="98474"/>
                </a:cubicBezTo>
                <a:cubicBezTo>
                  <a:pt x="80823" y="83562"/>
                  <a:pt x="107106" y="38160"/>
                  <a:pt x="127153" y="28136"/>
                </a:cubicBezTo>
                <a:cubicBezTo>
                  <a:pt x="140399" y="21513"/>
                  <a:pt x="246361" y="1480"/>
                  <a:pt x="253762" y="0"/>
                </a:cubicBezTo>
                <a:cubicBezTo>
                  <a:pt x="310033" y="4689"/>
                  <a:pt x="367362" y="2237"/>
                  <a:pt x="422574" y="14068"/>
                </a:cubicBezTo>
                <a:cubicBezTo>
                  <a:pt x="435543" y="16847"/>
                  <a:pt x="439337" y="35380"/>
                  <a:pt x="450710" y="42204"/>
                </a:cubicBezTo>
                <a:cubicBezTo>
                  <a:pt x="463425" y="49833"/>
                  <a:pt x="478845" y="51582"/>
                  <a:pt x="492913" y="56271"/>
                </a:cubicBezTo>
                <a:cubicBezTo>
                  <a:pt x="506981" y="65650"/>
                  <a:pt x="519994" y="76846"/>
                  <a:pt x="535116" y="84407"/>
                </a:cubicBezTo>
                <a:cubicBezTo>
                  <a:pt x="548379" y="91039"/>
                  <a:pt x="566834" y="87989"/>
                  <a:pt x="577319" y="98474"/>
                </a:cubicBezTo>
                <a:cubicBezTo>
                  <a:pt x="587804" y="108959"/>
                  <a:pt x="587790" y="126291"/>
                  <a:pt x="591386" y="140677"/>
                </a:cubicBezTo>
                <a:cubicBezTo>
                  <a:pt x="606374" y="200629"/>
                  <a:pt x="671103" y="248530"/>
                  <a:pt x="605454" y="26728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rgbClr val="FF0000"/>
                </a:solidFill>
              </a:rPr>
              <a:t>Mesapatomia</a:t>
            </a:r>
            <a:endParaRPr lang="en-US" sz="1600" b="1" dirty="0">
              <a:solidFill>
                <a:srgbClr val="FF0000"/>
              </a:solidFill>
            </a:endParaRPr>
          </a:p>
        </p:txBody>
      </p:sp>
      <p:sp>
        <p:nvSpPr>
          <p:cNvPr id="19" name="Freeform: Shape 18"/>
          <p:cNvSpPr/>
          <p:nvPr/>
        </p:nvSpPr>
        <p:spPr>
          <a:xfrm>
            <a:off x="6757927" y="3840481"/>
            <a:ext cx="746329" cy="281354"/>
          </a:xfrm>
          <a:custGeom>
            <a:avLst/>
            <a:gdLst>
              <a:gd name="connsiteX0" fmla="*/ 605454 w 634331"/>
              <a:gd name="connsiteY0" fmla="*/ 267287 h 274216"/>
              <a:gd name="connsiteX1" fmla="*/ 197491 w 634331"/>
              <a:gd name="connsiteY1" fmla="*/ 253219 h 274216"/>
              <a:gd name="connsiteX2" fmla="*/ 155288 w 634331"/>
              <a:gd name="connsiteY2" fmla="*/ 239151 h 274216"/>
              <a:gd name="connsiteX3" fmla="*/ 42746 w 634331"/>
              <a:gd name="connsiteY3" fmla="*/ 211016 h 274216"/>
              <a:gd name="connsiteX4" fmla="*/ 14611 w 634331"/>
              <a:gd name="connsiteY4" fmla="*/ 182880 h 274216"/>
              <a:gd name="connsiteX5" fmla="*/ 543 w 634331"/>
              <a:gd name="connsiteY5" fmla="*/ 140677 h 274216"/>
              <a:gd name="connsiteX6" fmla="*/ 70882 w 634331"/>
              <a:gd name="connsiteY6" fmla="*/ 98474 h 274216"/>
              <a:gd name="connsiteX7" fmla="*/ 127153 w 634331"/>
              <a:gd name="connsiteY7" fmla="*/ 28136 h 274216"/>
              <a:gd name="connsiteX8" fmla="*/ 253762 w 634331"/>
              <a:gd name="connsiteY8" fmla="*/ 0 h 274216"/>
              <a:gd name="connsiteX9" fmla="*/ 422574 w 634331"/>
              <a:gd name="connsiteY9" fmla="*/ 14068 h 274216"/>
              <a:gd name="connsiteX10" fmla="*/ 450710 w 634331"/>
              <a:gd name="connsiteY10" fmla="*/ 42204 h 274216"/>
              <a:gd name="connsiteX11" fmla="*/ 492913 w 634331"/>
              <a:gd name="connsiteY11" fmla="*/ 56271 h 274216"/>
              <a:gd name="connsiteX12" fmla="*/ 535116 w 634331"/>
              <a:gd name="connsiteY12" fmla="*/ 84407 h 274216"/>
              <a:gd name="connsiteX13" fmla="*/ 577319 w 634331"/>
              <a:gd name="connsiteY13" fmla="*/ 98474 h 274216"/>
              <a:gd name="connsiteX14" fmla="*/ 591386 w 634331"/>
              <a:gd name="connsiteY14" fmla="*/ 140677 h 274216"/>
              <a:gd name="connsiteX15" fmla="*/ 605454 w 634331"/>
              <a:gd name="connsiteY15" fmla="*/ 267287 h 27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4331" h="274216">
                <a:moveTo>
                  <a:pt x="605454" y="267287"/>
                </a:moveTo>
                <a:cubicBezTo>
                  <a:pt x="539805" y="286044"/>
                  <a:pt x="333295" y="261707"/>
                  <a:pt x="197491" y="253219"/>
                </a:cubicBezTo>
                <a:cubicBezTo>
                  <a:pt x="182691" y="252294"/>
                  <a:pt x="169674" y="242747"/>
                  <a:pt x="155288" y="239151"/>
                </a:cubicBezTo>
                <a:lnTo>
                  <a:pt x="42746" y="211016"/>
                </a:lnTo>
                <a:cubicBezTo>
                  <a:pt x="33368" y="201637"/>
                  <a:pt x="21435" y="194253"/>
                  <a:pt x="14611" y="182880"/>
                </a:cubicBezTo>
                <a:cubicBezTo>
                  <a:pt x="6982" y="170164"/>
                  <a:pt x="-2365" y="155218"/>
                  <a:pt x="543" y="140677"/>
                </a:cubicBezTo>
                <a:cubicBezTo>
                  <a:pt x="6060" y="113092"/>
                  <a:pt x="53108" y="104399"/>
                  <a:pt x="70882" y="98474"/>
                </a:cubicBezTo>
                <a:cubicBezTo>
                  <a:pt x="80823" y="83562"/>
                  <a:pt x="107106" y="38160"/>
                  <a:pt x="127153" y="28136"/>
                </a:cubicBezTo>
                <a:cubicBezTo>
                  <a:pt x="140399" y="21513"/>
                  <a:pt x="246361" y="1480"/>
                  <a:pt x="253762" y="0"/>
                </a:cubicBezTo>
                <a:cubicBezTo>
                  <a:pt x="310033" y="4689"/>
                  <a:pt x="367362" y="2237"/>
                  <a:pt x="422574" y="14068"/>
                </a:cubicBezTo>
                <a:cubicBezTo>
                  <a:pt x="435543" y="16847"/>
                  <a:pt x="439337" y="35380"/>
                  <a:pt x="450710" y="42204"/>
                </a:cubicBezTo>
                <a:cubicBezTo>
                  <a:pt x="463425" y="49833"/>
                  <a:pt x="478845" y="51582"/>
                  <a:pt x="492913" y="56271"/>
                </a:cubicBezTo>
                <a:cubicBezTo>
                  <a:pt x="506981" y="65650"/>
                  <a:pt x="519994" y="76846"/>
                  <a:pt x="535116" y="84407"/>
                </a:cubicBezTo>
                <a:cubicBezTo>
                  <a:pt x="548379" y="91039"/>
                  <a:pt x="566834" y="87989"/>
                  <a:pt x="577319" y="98474"/>
                </a:cubicBezTo>
                <a:cubicBezTo>
                  <a:pt x="587804" y="108959"/>
                  <a:pt x="587790" y="126291"/>
                  <a:pt x="591386" y="140677"/>
                </a:cubicBezTo>
                <a:cubicBezTo>
                  <a:pt x="606374" y="200629"/>
                  <a:pt x="671103" y="248530"/>
                  <a:pt x="605454" y="26728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Medes</a:t>
            </a:r>
          </a:p>
        </p:txBody>
      </p:sp>
      <p:sp>
        <p:nvSpPr>
          <p:cNvPr id="20" name="Freeform: Shape 19"/>
          <p:cNvSpPr/>
          <p:nvPr/>
        </p:nvSpPr>
        <p:spPr>
          <a:xfrm>
            <a:off x="8159263" y="3001691"/>
            <a:ext cx="1539828" cy="838790"/>
          </a:xfrm>
          <a:custGeom>
            <a:avLst/>
            <a:gdLst>
              <a:gd name="connsiteX0" fmla="*/ 605454 w 634331"/>
              <a:gd name="connsiteY0" fmla="*/ 267287 h 274216"/>
              <a:gd name="connsiteX1" fmla="*/ 197491 w 634331"/>
              <a:gd name="connsiteY1" fmla="*/ 253219 h 274216"/>
              <a:gd name="connsiteX2" fmla="*/ 155288 w 634331"/>
              <a:gd name="connsiteY2" fmla="*/ 239151 h 274216"/>
              <a:gd name="connsiteX3" fmla="*/ 42746 w 634331"/>
              <a:gd name="connsiteY3" fmla="*/ 211016 h 274216"/>
              <a:gd name="connsiteX4" fmla="*/ 14611 w 634331"/>
              <a:gd name="connsiteY4" fmla="*/ 182880 h 274216"/>
              <a:gd name="connsiteX5" fmla="*/ 543 w 634331"/>
              <a:gd name="connsiteY5" fmla="*/ 140677 h 274216"/>
              <a:gd name="connsiteX6" fmla="*/ 70882 w 634331"/>
              <a:gd name="connsiteY6" fmla="*/ 98474 h 274216"/>
              <a:gd name="connsiteX7" fmla="*/ 127153 w 634331"/>
              <a:gd name="connsiteY7" fmla="*/ 28136 h 274216"/>
              <a:gd name="connsiteX8" fmla="*/ 253762 w 634331"/>
              <a:gd name="connsiteY8" fmla="*/ 0 h 274216"/>
              <a:gd name="connsiteX9" fmla="*/ 422574 w 634331"/>
              <a:gd name="connsiteY9" fmla="*/ 14068 h 274216"/>
              <a:gd name="connsiteX10" fmla="*/ 450710 w 634331"/>
              <a:gd name="connsiteY10" fmla="*/ 42204 h 274216"/>
              <a:gd name="connsiteX11" fmla="*/ 492913 w 634331"/>
              <a:gd name="connsiteY11" fmla="*/ 56271 h 274216"/>
              <a:gd name="connsiteX12" fmla="*/ 535116 w 634331"/>
              <a:gd name="connsiteY12" fmla="*/ 84407 h 274216"/>
              <a:gd name="connsiteX13" fmla="*/ 577319 w 634331"/>
              <a:gd name="connsiteY13" fmla="*/ 98474 h 274216"/>
              <a:gd name="connsiteX14" fmla="*/ 591386 w 634331"/>
              <a:gd name="connsiteY14" fmla="*/ 140677 h 274216"/>
              <a:gd name="connsiteX15" fmla="*/ 605454 w 634331"/>
              <a:gd name="connsiteY15" fmla="*/ 267287 h 27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4331" h="274216">
                <a:moveTo>
                  <a:pt x="605454" y="267287"/>
                </a:moveTo>
                <a:cubicBezTo>
                  <a:pt x="539805" y="286044"/>
                  <a:pt x="333295" y="261707"/>
                  <a:pt x="197491" y="253219"/>
                </a:cubicBezTo>
                <a:cubicBezTo>
                  <a:pt x="182691" y="252294"/>
                  <a:pt x="169674" y="242747"/>
                  <a:pt x="155288" y="239151"/>
                </a:cubicBezTo>
                <a:lnTo>
                  <a:pt x="42746" y="211016"/>
                </a:lnTo>
                <a:cubicBezTo>
                  <a:pt x="33368" y="201637"/>
                  <a:pt x="21435" y="194253"/>
                  <a:pt x="14611" y="182880"/>
                </a:cubicBezTo>
                <a:cubicBezTo>
                  <a:pt x="6982" y="170164"/>
                  <a:pt x="-2365" y="155218"/>
                  <a:pt x="543" y="140677"/>
                </a:cubicBezTo>
                <a:cubicBezTo>
                  <a:pt x="6060" y="113092"/>
                  <a:pt x="53108" y="104399"/>
                  <a:pt x="70882" y="98474"/>
                </a:cubicBezTo>
                <a:cubicBezTo>
                  <a:pt x="80823" y="83562"/>
                  <a:pt x="107106" y="38160"/>
                  <a:pt x="127153" y="28136"/>
                </a:cubicBezTo>
                <a:cubicBezTo>
                  <a:pt x="140399" y="21513"/>
                  <a:pt x="246361" y="1480"/>
                  <a:pt x="253762" y="0"/>
                </a:cubicBezTo>
                <a:cubicBezTo>
                  <a:pt x="310033" y="4689"/>
                  <a:pt x="367362" y="2237"/>
                  <a:pt x="422574" y="14068"/>
                </a:cubicBezTo>
                <a:cubicBezTo>
                  <a:pt x="435543" y="16847"/>
                  <a:pt x="439337" y="35380"/>
                  <a:pt x="450710" y="42204"/>
                </a:cubicBezTo>
                <a:cubicBezTo>
                  <a:pt x="463425" y="49833"/>
                  <a:pt x="478845" y="51582"/>
                  <a:pt x="492913" y="56271"/>
                </a:cubicBezTo>
                <a:cubicBezTo>
                  <a:pt x="506981" y="65650"/>
                  <a:pt x="519994" y="76846"/>
                  <a:pt x="535116" y="84407"/>
                </a:cubicBezTo>
                <a:cubicBezTo>
                  <a:pt x="548379" y="91039"/>
                  <a:pt x="566834" y="87989"/>
                  <a:pt x="577319" y="98474"/>
                </a:cubicBezTo>
                <a:cubicBezTo>
                  <a:pt x="587804" y="108959"/>
                  <a:pt x="587790" y="126291"/>
                  <a:pt x="591386" y="140677"/>
                </a:cubicBezTo>
                <a:cubicBezTo>
                  <a:pt x="606374" y="200629"/>
                  <a:pt x="671103" y="248530"/>
                  <a:pt x="605454" y="26728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Parthia</a:t>
            </a:r>
          </a:p>
        </p:txBody>
      </p:sp>
      <p:sp>
        <p:nvSpPr>
          <p:cNvPr id="21" name="Freeform: Shape 20"/>
          <p:cNvSpPr/>
          <p:nvPr/>
        </p:nvSpPr>
        <p:spPr>
          <a:xfrm rot="2382956">
            <a:off x="7172749" y="4684546"/>
            <a:ext cx="1486832" cy="500619"/>
          </a:xfrm>
          <a:custGeom>
            <a:avLst/>
            <a:gdLst>
              <a:gd name="connsiteX0" fmla="*/ 605454 w 634331"/>
              <a:gd name="connsiteY0" fmla="*/ 267287 h 274216"/>
              <a:gd name="connsiteX1" fmla="*/ 197491 w 634331"/>
              <a:gd name="connsiteY1" fmla="*/ 253219 h 274216"/>
              <a:gd name="connsiteX2" fmla="*/ 155288 w 634331"/>
              <a:gd name="connsiteY2" fmla="*/ 239151 h 274216"/>
              <a:gd name="connsiteX3" fmla="*/ 42746 w 634331"/>
              <a:gd name="connsiteY3" fmla="*/ 211016 h 274216"/>
              <a:gd name="connsiteX4" fmla="*/ 14611 w 634331"/>
              <a:gd name="connsiteY4" fmla="*/ 182880 h 274216"/>
              <a:gd name="connsiteX5" fmla="*/ 543 w 634331"/>
              <a:gd name="connsiteY5" fmla="*/ 140677 h 274216"/>
              <a:gd name="connsiteX6" fmla="*/ 70882 w 634331"/>
              <a:gd name="connsiteY6" fmla="*/ 98474 h 274216"/>
              <a:gd name="connsiteX7" fmla="*/ 127153 w 634331"/>
              <a:gd name="connsiteY7" fmla="*/ 28136 h 274216"/>
              <a:gd name="connsiteX8" fmla="*/ 253762 w 634331"/>
              <a:gd name="connsiteY8" fmla="*/ 0 h 274216"/>
              <a:gd name="connsiteX9" fmla="*/ 422574 w 634331"/>
              <a:gd name="connsiteY9" fmla="*/ 14068 h 274216"/>
              <a:gd name="connsiteX10" fmla="*/ 450710 w 634331"/>
              <a:gd name="connsiteY10" fmla="*/ 42204 h 274216"/>
              <a:gd name="connsiteX11" fmla="*/ 492913 w 634331"/>
              <a:gd name="connsiteY11" fmla="*/ 56271 h 274216"/>
              <a:gd name="connsiteX12" fmla="*/ 535116 w 634331"/>
              <a:gd name="connsiteY12" fmla="*/ 84407 h 274216"/>
              <a:gd name="connsiteX13" fmla="*/ 577319 w 634331"/>
              <a:gd name="connsiteY13" fmla="*/ 98474 h 274216"/>
              <a:gd name="connsiteX14" fmla="*/ 591386 w 634331"/>
              <a:gd name="connsiteY14" fmla="*/ 140677 h 274216"/>
              <a:gd name="connsiteX15" fmla="*/ 605454 w 634331"/>
              <a:gd name="connsiteY15" fmla="*/ 267287 h 27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4331" h="274216">
                <a:moveTo>
                  <a:pt x="605454" y="267287"/>
                </a:moveTo>
                <a:cubicBezTo>
                  <a:pt x="539805" y="286044"/>
                  <a:pt x="333295" y="261707"/>
                  <a:pt x="197491" y="253219"/>
                </a:cubicBezTo>
                <a:cubicBezTo>
                  <a:pt x="182691" y="252294"/>
                  <a:pt x="169674" y="242747"/>
                  <a:pt x="155288" y="239151"/>
                </a:cubicBezTo>
                <a:lnTo>
                  <a:pt x="42746" y="211016"/>
                </a:lnTo>
                <a:cubicBezTo>
                  <a:pt x="33368" y="201637"/>
                  <a:pt x="21435" y="194253"/>
                  <a:pt x="14611" y="182880"/>
                </a:cubicBezTo>
                <a:cubicBezTo>
                  <a:pt x="6982" y="170164"/>
                  <a:pt x="-2365" y="155218"/>
                  <a:pt x="543" y="140677"/>
                </a:cubicBezTo>
                <a:cubicBezTo>
                  <a:pt x="6060" y="113092"/>
                  <a:pt x="53108" y="104399"/>
                  <a:pt x="70882" y="98474"/>
                </a:cubicBezTo>
                <a:cubicBezTo>
                  <a:pt x="80823" y="83562"/>
                  <a:pt x="107106" y="38160"/>
                  <a:pt x="127153" y="28136"/>
                </a:cubicBezTo>
                <a:cubicBezTo>
                  <a:pt x="140399" y="21513"/>
                  <a:pt x="246361" y="1480"/>
                  <a:pt x="253762" y="0"/>
                </a:cubicBezTo>
                <a:cubicBezTo>
                  <a:pt x="310033" y="4689"/>
                  <a:pt x="367362" y="2237"/>
                  <a:pt x="422574" y="14068"/>
                </a:cubicBezTo>
                <a:cubicBezTo>
                  <a:pt x="435543" y="16847"/>
                  <a:pt x="439337" y="35380"/>
                  <a:pt x="450710" y="42204"/>
                </a:cubicBezTo>
                <a:cubicBezTo>
                  <a:pt x="463425" y="49833"/>
                  <a:pt x="478845" y="51582"/>
                  <a:pt x="492913" y="56271"/>
                </a:cubicBezTo>
                <a:cubicBezTo>
                  <a:pt x="506981" y="65650"/>
                  <a:pt x="519994" y="76846"/>
                  <a:pt x="535116" y="84407"/>
                </a:cubicBezTo>
                <a:cubicBezTo>
                  <a:pt x="548379" y="91039"/>
                  <a:pt x="566834" y="87989"/>
                  <a:pt x="577319" y="98474"/>
                </a:cubicBezTo>
                <a:cubicBezTo>
                  <a:pt x="587804" y="108959"/>
                  <a:pt x="587790" y="126291"/>
                  <a:pt x="591386" y="140677"/>
                </a:cubicBezTo>
                <a:cubicBezTo>
                  <a:pt x="606374" y="200629"/>
                  <a:pt x="671103" y="248530"/>
                  <a:pt x="605454" y="26728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Elamites</a:t>
            </a:r>
          </a:p>
        </p:txBody>
      </p:sp>
    </p:spTree>
    <p:extLst>
      <p:ext uri="{BB962C8B-B14F-4D97-AF65-F5344CB8AC3E}">
        <p14:creationId xmlns:p14="http://schemas.microsoft.com/office/powerpoint/2010/main" val="262051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ppt_x"/>
                                          </p:val>
                                        </p:tav>
                                        <p:tav tm="100000">
                                          <p:val>
                                            <p:strVal val="#ppt_x"/>
                                          </p:val>
                                        </p:tav>
                                      </p:tavLst>
                                    </p:anim>
                                    <p:anim calcmode="lin" valueType="num">
                                      <p:cBhvr additive="base">
                                        <p:cTn id="8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fill="hold"/>
                                        <p:tgtEl>
                                          <p:spTgt spid="8"/>
                                        </p:tgtEl>
                                        <p:attrNameLst>
                                          <p:attrName>ppt_x</p:attrName>
                                        </p:attrNameLst>
                                      </p:cBhvr>
                                      <p:tavLst>
                                        <p:tav tm="0">
                                          <p:val>
                                            <p:strVal val="#ppt_x"/>
                                          </p:val>
                                        </p:tav>
                                        <p:tav tm="100000">
                                          <p:val>
                                            <p:strVal val="#ppt_x"/>
                                          </p:val>
                                        </p:tav>
                                      </p:tavLst>
                                    </p:anim>
                                    <p:anim calcmode="lin" valueType="num">
                                      <p:cBhvr additive="base">
                                        <p:cTn id="8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Map of Parthia and Modern countries</a:t>
            </a:r>
          </a:p>
        </p:txBody>
      </p:sp>
      <p:sp>
        <p:nvSpPr>
          <p:cNvPr id="3" name="Content Placeholder 2"/>
          <p:cNvSpPr>
            <a:spLocks noGrp="1"/>
          </p:cNvSpPr>
          <p:nvPr>
            <p:ph idx="1"/>
          </p:nvPr>
        </p:nvSpPr>
        <p:spPr>
          <a:xfrm>
            <a:off x="612530" y="2548083"/>
            <a:ext cx="9982200" cy="4572000"/>
          </a:xfrm>
        </p:spPr>
        <p:txBody>
          <a:bodyPr/>
          <a:lstStyle/>
          <a:p>
            <a:endParaRPr lang="en-US" dirty="0"/>
          </a:p>
        </p:txBody>
      </p:sp>
      <p:sp>
        <p:nvSpPr>
          <p:cNvPr id="6" name="Oval 5"/>
          <p:cNvSpPr/>
          <p:nvPr/>
        </p:nvSpPr>
        <p:spPr>
          <a:xfrm>
            <a:off x="4192172" y="2548083"/>
            <a:ext cx="2096086" cy="154561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stretch>
            <a:fillRect/>
          </a:stretch>
        </p:blipFill>
        <p:spPr>
          <a:xfrm>
            <a:off x="4619625" y="2800350"/>
            <a:ext cx="7572375" cy="4057650"/>
          </a:xfrm>
          <a:prstGeom prst="rect">
            <a:avLst/>
          </a:prstGeom>
        </p:spPr>
      </p:pic>
      <p:pic>
        <p:nvPicPr>
          <p:cNvPr id="4" name="Picture 3"/>
          <p:cNvPicPr>
            <a:picLocks noChangeAspect="1"/>
          </p:cNvPicPr>
          <p:nvPr/>
        </p:nvPicPr>
        <p:blipFill>
          <a:blip r:embed="rId3"/>
          <a:stretch>
            <a:fillRect/>
          </a:stretch>
        </p:blipFill>
        <p:spPr>
          <a:xfrm>
            <a:off x="0" y="1173162"/>
            <a:ext cx="6903351" cy="4554562"/>
          </a:xfrm>
          <a:prstGeom prst="rect">
            <a:avLst/>
          </a:prstGeom>
        </p:spPr>
      </p:pic>
    </p:spTree>
    <p:extLst>
      <p:ext uri="{BB962C8B-B14F-4D97-AF65-F5344CB8AC3E}">
        <p14:creationId xmlns:p14="http://schemas.microsoft.com/office/powerpoint/2010/main" val="366779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medians</a:t>
            </a:r>
          </a:p>
        </p:txBody>
      </p:sp>
      <p:sp>
        <p:nvSpPr>
          <p:cNvPr id="3" name="Subtitle 2"/>
          <p:cNvSpPr>
            <a:spLocks noGrp="1"/>
          </p:cNvSpPr>
          <p:nvPr>
            <p:ph type="body" idx="1"/>
          </p:nvPr>
        </p:nvSpPr>
        <p:spPr/>
        <p:txBody>
          <a:bodyPr/>
          <a:lstStyle/>
          <a:p>
            <a:r>
              <a:rPr lang="en-US" dirty="0"/>
              <a:t>Language, Olden and Present</a:t>
            </a:r>
          </a:p>
        </p:txBody>
      </p:sp>
    </p:spTree>
    <p:extLst>
      <p:ext uri="{BB962C8B-B14F-4D97-AF65-F5344CB8AC3E}">
        <p14:creationId xmlns:p14="http://schemas.microsoft.com/office/powerpoint/2010/main" val="101250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Medians (Acts 2:10) </a:t>
            </a:r>
            <a:r>
              <a:rPr lang="en-US" dirty="0">
                <a:solidFill>
                  <a:srgbClr val="C00000"/>
                </a:solidFill>
              </a:rPr>
              <a:t>678 BC to 549 BC</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21070667"/>
              </p:ext>
            </p:extLst>
          </p:nvPr>
        </p:nvGraphicFramePr>
        <p:xfrm>
          <a:off x="0" y="1428750"/>
          <a:ext cx="932907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Rounded Corners 6"/>
          <p:cNvSpPr/>
          <p:nvPr/>
        </p:nvSpPr>
        <p:spPr>
          <a:xfrm>
            <a:off x="1814732" y="5602508"/>
            <a:ext cx="6991643" cy="882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Median language (also </a:t>
            </a:r>
            <a:r>
              <a:rPr lang="en-US" dirty="0" err="1"/>
              <a:t>Medean</a:t>
            </a:r>
            <a:r>
              <a:rPr lang="en-US" dirty="0"/>
              <a:t> or Medic) was the language of the Medes.[2] It is an Old Iranian language and classified as belonging to the Northwestern Iranian subfamily</a:t>
            </a:r>
          </a:p>
        </p:txBody>
      </p:sp>
      <p:pic>
        <p:nvPicPr>
          <p:cNvPr id="2" name="Picture 1"/>
          <p:cNvPicPr>
            <a:picLocks noChangeAspect="1"/>
          </p:cNvPicPr>
          <p:nvPr/>
        </p:nvPicPr>
        <p:blipFill>
          <a:blip r:embed="rId7"/>
          <a:stretch>
            <a:fillRect/>
          </a:stretch>
        </p:blipFill>
        <p:spPr>
          <a:xfrm>
            <a:off x="9420225" y="1568181"/>
            <a:ext cx="2771775" cy="3552825"/>
          </a:xfrm>
          <a:prstGeom prst="rect">
            <a:avLst/>
          </a:prstGeom>
        </p:spPr>
      </p:pic>
    </p:spTree>
    <p:extLst>
      <p:ext uri="{BB962C8B-B14F-4D97-AF65-F5344CB8AC3E}">
        <p14:creationId xmlns:p14="http://schemas.microsoft.com/office/powerpoint/2010/main" val="246877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Language script &amp; Sound</a:t>
            </a:r>
          </a:p>
        </p:txBody>
      </p:sp>
      <p:sp>
        <p:nvSpPr>
          <p:cNvPr id="3" name="Content Placeholder 2"/>
          <p:cNvSpPr>
            <a:spLocks noGrp="1"/>
          </p:cNvSpPr>
          <p:nvPr>
            <p:ph idx="1"/>
          </p:nvPr>
        </p:nvSpPr>
        <p:spPr>
          <a:xfrm>
            <a:off x="1104900" y="1600200"/>
            <a:ext cx="9982200" cy="1410286"/>
          </a:xfrm>
        </p:spPr>
        <p:txBody>
          <a:bodyPr/>
          <a:lstStyle/>
          <a:p>
            <a:r>
              <a:rPr lang="en-US" dirty="0"/>
              <a:t>No Scripts are found in history</a:t>
            </a:r>
          </a:p>
        </p:txBody>
      </p:sp>
    </p:spTree>
    <p:extLst>
      <p:ext uri="{BB962C8B-B14F-4D97-AF65-F5344CB8AC3E}">
        <p14:creationId xmlns:p14="http://schemas.microsoft.com/office/powerpoint/2010/main" val="403086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433762" y="1490662"/>
            <a:ext cx="5324475" cy="3876675"/>
          </a:xfrm>
          <a:prstGeom prst="rect">
            <a:avLst/>
          </a:prstGeom>
        </p:spPr>
      </p:pic>
      <p:sp>
        <p:nvSpPr>
          <p:cNvPr id="2" name="Title 1"/>
          <p:cNvSpPr>
            <a:spLocks noGrp="1"/>
          </p:cNvSpPr>
          <p:nvPr>
            <p:ph type="title"/>
          </p:nvPr>
        </p:nvSpPr>
        <p:spPr/>
        <p:txBody>
          <a:bodyPr/>
          <a:lstStyle/>
          <a:p>
            <a:r>
              <a:rPr lang="en-US" dirty="0"/>
              <a:t>Biblical History Map of Media</a:t>
            </a:r>
          </a:p>
        </p:txBody>
      </p:sp>
      <p:sp>
        <p:nvSpPr>
          <p:cNvPr id="3" name="Content Placeholder 2"/>
          <p:cNvSpPr>
            <a:spLocks noGrp="1"/>
          </p:cNvSpPr>
          <p:nvPr>
            <p:ph idx="1"/>
          </p:nvPr>
        </p:nvSpPr>
        <p:spPr>
          <a:xfrm>
            <a:off x="612530" y="2548083"/>
            <a:ext cx="9982200" cy="4572000"/>
          </a:xfrm>
        </p:spPr>
        <p:txBody>
          <a:bodyPr/>
          <a:lstStyle/>
          <a:p>
            <a:endParaRPr lang="en-US"/>
          </a:p>
        </p:txBody>
      </p:sp>
      <p:sp>
        <p:nvSpPr>
          <p:cNvPr id="6" name="Oval 5"/>
          <p:cNvSpPr/>
          <p:nvPr/>
        </p:nvSpPr>
        <p:spPr>
          <a:xfrm>
            <a:off x="4192172" y="2548083"/>
            <a:ext cx="2096086" cy="154561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788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3592</TotalTime>
  <Words>721</Words>
  <Application>Microsoft Office PowerPoint</Application>
  <PresentationFormat>Widescreen</PresentationFormat>
  <Paragraphs>174</Paragraphs>
  <Slides>42</Slides>
  <Notes>1</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Arial</vt:lpstr>
      <vt:lpstr>Euphemia</vt:lpstr>
      <vt:lpstr>Plantagenet Cherokee</vt:lpstr>
      <vt:lpstr>Wingdings</vt:lpstr>
      <vt:lpstr>Academic Literature 16x9</vt:lpstr>
      <vt:lpstr>Languages of acts 2</vt:lpstr>
      <vt:lpstr>1. Parthians</vt:lpstr>
      <vt:lpstr>Parthians (Acts 2:10) 247 BC to 224 AD</vt:lpstr>
      <vt:lpstr>Parthian Language script &amp; Sound</vt:lpstr>
      <vt:lpstr>History Map of Parthia and Modern countries</vt:lpstr>
      <vt:lpstr>2. medians</vt:lpstr>
      <vt:lpstr>Medians (Acts 2:10) 678 BC to 549 BC</vt:lpstr>
      <vt:lpstr>Median Language script &amp; Sound</vt:lpstr>
      <vt:lpstr>Biblical History Map of Media</vt:lpstr>
      <vt:lpstr>3. Elamites</vt:lpstr>
      <vt:lpstr>Elamites (Acts 2:10) 2800 to 550 BC</vt:lpstr>
      <vt:lpstr>Ancient Elam in the modern era </vt:lpstr>
      <vt:lpstr>4. Mesopotamia</vt:lpstr>
      <vt:lpstr>Mesopotamia (Acts 2:10) 2800 to 550 BC</vt:lpstr>
      <vt:lpstr>Aramic – script and sound (Lord’s prayer)</vt:lpstr>
      <vt:lpstr>Mesopotamia in the modern era countries</vt:lpstr>
      <vt:lpstr>5. Judea</vt:lpstr>
      <vt:lpstr>Judea (Acts 2:10) 934 until 586 BCE</vt:lpstr>
      <vt:lpstr>Aramic – script and sound (Lord’s prayer)</vt:lpstr>
      <vt:lpstr>6. Capadoccia</vt:lpstr>
      <vt:lpstr>Capadoccia (Acts 2:10) 934 until 586 BCE</vt:lpstr>
      <vt:lpstr>Aramic – script and sound (Lord’s prayer)</vt:lpstr>
      <vt:lpstr>Old Cappadocia &amp; Modern turkey</vt:lpstr>
      <vt:lpstr>7. pontus</vt:lpstr>
      <vt:lpstr>Pontus (Acts 2:10)</vt:lpstr>
      <vt:lpstr>Greek – script and sound (Lord’s prayer)</vt:lpstr>
      <vt:lpstr>8. Asia</vt:lpstr>
      <vt:lpstr>9. Pamphylia</vt:lpstr>
      <vt:lpstr>Pamphylia (Acts 2:10)</vt:lpstr>
      <vt:lpstr>10. Phrygia</vt:lpstr>
      <vt:lpstr>Phrygia (Acts 2:10)</vt:lpstr>
      <vt:lpstr>11. egypt</vt:lpstr>
      <vt:lpstr>Egypt (Acts 2:10)</vt:lpstr>
      <vt:lpstr>12. creyen, Libiya</vt:lpstr>
      <vt:lpstr>Libya (Acts 2:11)</vt:lpstr>
      <vt:lpstr>13. Crete</vt:lpstr>
      <vt:lpstr>Crete (Acts 2:11)</vt:lpstr>
      <vt:lpstr>14. Arabs</vt:lpstr>
      <vt:lpstr>Arabs (Acts 2:11)</vt:lpstr>
      <vt:lpstr>15. Rome</vt:lpstr>
      <vt:lpstr>Arabs (Acts 2:11)</vt:lpstr>
      <vt:lpstr>Modern world 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Samuel Christopherdoss VCJ</dc:creator>
  <cp:lastModifiedBy>Samuel Christopherdoss VCJ</cp:lastModifiedBy>
  <cp:revision>26</cp:revision>
  <dcterms:created xsi:type="dcterms:W3CDTF">2017-05-30T01:10:57Z</dcterms:created>
  <dcterms:modified xsi:type="dcterms:W3CDTF">2017-06-04T08:55:01Z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